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notesSlides/notesSlide3.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4"/>
  </p:sldMasterIdLst>
  <p:notesMasterIdLst>
    <p:notesMasterId r:id="rId33"/>
  </p:notesMasterIdLst>
  <p:handoutMasterIdLst>
    <p:handoutMasterId r:id="rId34"/>
  </p:handoutMasterIdLst>
  <p:sldIdLst>
    <p:sldId id="260" r:id="rId5"/>
    <p:sldId id="261" r:id="rId6"/>
    <p:sldId id="264" r:id="rId7"/>
    <p:sldId id="269" r:id="rId8"/>
    <p:sldId id="262" r:id="rId9"/>
    <p:sldId id="263" r:id="rId10"/>
    <p:sldId id="289" r:id="rId11"/>
    <p:sldId id="291" r:id="rId12"/>
    <p:sldId id="285" r:id="rId13"/>
    <p:sldId id="268" r:id="rId14"/>
    <p:sldId id="297" r:id="rId15"/>
    <p:sldId id="277" r:id="rId16"/>
    <p:sldId id="293" r:id="rId17"/>
    <p:sldId id="266" r:id="rId18"/>
    <p:sldId id="272" r:id="rId19"/>
    <p:sldId id="271" r:id="rId20"/>
    <p:sldId id="267" r:id="rId21"/>
    <p:sldId id="294" r:id="rId22"/>
    <p:sldId id="278" r:id="rId23"/>
    <p:sldId id="280" r:id="rId24"/>
    <p:sldId id="273" r:id="rId25"/>
    <p:sldId id="281" r:id="rId26"/>
    <p:sldId id="274" r:id="rId27"/>
    <p:sldId id="282" r:id="rId28"/>
    <p:sldId id="283" r:id="rId29"/>
    <p:sldId id="295" r:id="rId30"/>
    <p:sldId id="284" r:id="rId31"/>
    <p:sldId id="25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2C3C5"/>
    <a:srgbClr val="90C226"/>
    <a:srgbClr val="77A825"/>
    <a:srgbClr val="528F28"/>
    <a:srgbClr val="93C331"/>
    <a:srgbClr val="508927"/>
    <a:srgbClr val="6998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6" d="100"/>
          <a:sy n="156" d="100"/>
        </p:scale>
        <p:origin x="444" y="8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rren Myrfield" userId="4340dbc0-5f62-4b65-ac02-d650f4484e03" providerId="ADAL" clId="{59E49B6A-9F45-4022-A03D-653286406FAC}"/>
    <pc:docChg chg="custSel addSld delSld modSld modShowInfo">
      <pc:chgData name="Warren Myrfield" userId="4340dbc0-5f62-4b65-ac02-d650f4484e03" providerId="ADAL" clId="{59E49B6A-9F45-4022-A03D-653286406FAC}" dt="2022-05-27T04:44:32.412" v="66" actId="20577"/>
      <pc:docMkLst>
        <pc:docMk/>
      </pc:docMkLst>
      <pc:sldChg chg="delSp modSp mod modTransition delAnim">
        <pc:chgData name="Warren Myrfield" userId="4340dbc0-5f62-4b65-ac02-d650f4484e03" providerId="ADAL" clId="{59E49B6A-9F45-4022-A03D-653286406FAC}" dt="2022-05-27T04:44:32.412" v="66" actId="20577"/>
        <pc:sldMkLst>
          <pc:docMk/>
          <pc:sldMk cId="720468185" sldId="257"/>
        </pc:sldMkLst>
        <pc:spChg chg="mod">
          <ac:chgData name="Warren Myrfield" userId="4340dbc0-5f62-4b65-ac02-d650f4484e03" providerId="ADAL" clId="{59E49B6A-9F45-4022-A03D-653286406FAC}" dt="2022-05-27T04:44:32.412" v="66" actId="20577"/>
          <ac:spMkLst>
            <pc:docMk/>
            <pc:sldMk cId="720468185" sldId="257"/>
            <ac:spMk id="2" creationId="{5EA6ADA2-2FE7-45B4-92B1-8F3F02032690}"/>
          </ac:spMkLst>
        </pc:spChg>
        <pc:spChg chg="mod">
          <ac:chgData name="Warren Myrfield" userId="4340dbc0-5f62-4b65-ac02-d650f4484e03" providerId="ADAL" clId="{59E49B6A-9F45-4022-A03D-653286406FAC}" dt="2022-05-27T04:43:21.863" v="54" actId="20577"/>
          <ac:spMkLst>
            <pc:docMk/>
            <pc:sldMk cId="720468185" sldId="257"/>
            <ac:spMk id="5" creationId="{5A3AF9FD-A3C0-4ED9-8B44-D2D0C61CEC6E}"/>
          </ac:spMkLst>
        </pc:spChg>
        <pc:picChg chg="del">
          <ac:chgData name="Warren Myrfield" userId="4340dbc0-5f62-4b65-ac02-d650f4484e03" providerId="ADAL" clId="{59E49B6A-9F45-4022-A03D-653286406FAC}" dt="2022-05-27T04:41:35.511" v="33" actId="478"/>
          <ac:picMkLst>
            <pc:docMk/>
            <pc:sldMk cId="720468185" sldId="257"/>
            <ac:picMk id="14" creationId="{0B11C521-8C69-44F9-9216-66BFFC533956}"/>
          </ac:picMkLst>
        </pc:picChg>
        <pc:picChg chg="del">
          <ac:chgData name="Warren Myrfield" userId="4340dbc0-5f62-4b65-ac02-d650f4484e03" providerId="ADAL" clId="{59E49B6A-9F45-4022-A03D-653286406FAC}" dt="2022-05-27T04:41:37.527" v="34" actId="478"/>
          <ac:picMkLst>
            <pc:docMk/>
            <pc:sldMk cId="720468185" sldId="257"/>
            <ac:picMk id="15" creationId="{4A70022C-E4C0-4D92-970A-120EC4CB44C4}"/>
          </ac:picMkLst>
        </pc:picChg>
        <pc:picChg chg="del">
          <ac:chgData name="Warren Myrfield" userId="4340dbc0-5f62-4b65-ac02-d650f4484e03" providerId="ADAL" clId="{59E49B6A-9F45-4022-A03D-653286406FAC}" dt="2022-05-27T04:41:39.605" v="35" actId="478"/>
          <ac:picMkLst>
            <pc:docMk/>
            <pc:sldMk cId="720468185" sldId="257"/>
            <ac:picMk id="16" creationId="{447AFE7F-DB9B-48BD-8D7A-B90B95ACC4B7}"/>
          </ac:picMkLst>
        </pc:picChg>
      </pc:sldChg>
      <pc:sldChg chg="modTransition">
        <pc:chgData name="Warren Myrfield" userId="4340dbc0-5f62-4b65-ac02-d650f4484e03" providerId="ADAL" clId="{59E49B6A-9F45-4022-A03D-653286406FAC}" dt="2022-05-27T03:58:51.528" v="2"/>
        <pc:sldMkLst>
          <pc:docMk/>
          <pc:sldMk cId="2483474258" sldId="260"/>
        </pc:sldMkLst>
      </pc:sldChg>
      <pc:sldChg chg="modTransition">
        <pc:chgData name="Warren Myrfield" userId="4340dbc0-5f62-4b65-ac02-d650f4484e03" providerId="ADAL" clId="{59E49B6A-9F45-4022-A03D-653286406FAC}" dt="2022-05-27T04:01:41.091" v="4"/>
        <pc:sldMkLst>
          <pc:docMk/>
          <pc:sldMk cId="2661196896" sldId="261"/>
        </pc:sldMkLst>
      </pc:sldChg>
      <pc:sldChg chg="modTransition">
        <pc:chgData name="Warren Myrfield" userId="4340dbc0-5f62-4b65-ac02-d650f4484e03" providerId="ADAL" clId="{59E49B6A-9F45-4022-A03D-653286406FAC}" dt="2022-05-27T04:05:12.123" v="8"/>
        <pc:sldMkLst>
          <pc:docMk/>
          <pc:sldMk cId="2779976034" sldId="262"/>
        </pc:sldMkLst>
      </pc:sldChg>
      <pc:sldChg chg="modTransition">
        <pc:chgData name="Warren Myrfield" userId="4340dbc0-5f62-4b65-ac02-d650f4484e03" providerId="ADAL" clId="{59E49B6A-9F45-4022-A03D-653286406FAC}" dt="2022-05-27T04:05:41.116" v="10"/>
        <pc:sldMkLst>
          <pc:docMk/>
          <pc:sldMk cId="2300189412" sldId="263"/>
        </pc:sldMkLst>
      </pc:sldChg>
      <pc:sldChg chg="modTransition">
        <pc:chgData name="Warren Myrfield" userId="4340dbc0-5f62-4b65-ac02-d650f4484e03" providerId="ADAL" clId="{59E49B6A-9F45-4022-A03D-653286406FAC}" dt="2022-05-27T04:01:56.226" v="6"/>
        <pc:sldMkLst>
          <pc:docMk/>
          <pc:sldMk cId="1203518327" sldId="264"/>
        </pc:sldMkLst>
      </pc:sldChg>
      <pc:sldChg chg="modTransition">
        <pc:chgData name="Warren Myrfield" userId="4340dbc0-5f62-4b65-ac02-d650f4484e03" providerId="ADAL" clId="{59E49B6A-9F45-4022-A03D-653286406FAC}" dt="2022-05-27T04:28:53.064" v="31"/>
        <pc:sldMkLst>
          <pc:docMk/>
          <pc:sldMk cId="2093743691" sldId="268"/>
        </pc:sldMkLst>
      </pc:sldChg>
      <pc:sldChg chg="addSp modSp mod modAnim">
        <pc:chgData name="Warren Myrfield" userId="4340dbc0-5f62-4b65-ac02-d650f4484e03" providerId="ADAL" clId="{59E49B6A-9F45-4022-A03D-653286406FAC}" dt="2022-05-27T04:15:26.972" v="19"/>
        <pc:sldMkLst>
          <pc:docMk/>
          <pc:sldMk cId="3026520971" sldId="285"/>
        </pc:sldMkLst>
        <pc:picChg chg="mod">
          <ac:chgData name="Warren Myrfield" userId="4340dbc0-5f62-4b65-ac02-d650f4484e03" providerId="ADAL" clId="{59E49B6A-9F45-4022-A03D-653286406FAC}" dt="2022-05-27T04:08:20.469" v="15" actId="1076"/>
          <ac:picMkLst>
            <pc:docMk/>
            <pc:sldMk cId="3026520971" sldId="285"/>
            <ac:picMk id="3" creationId="{5B997E7A-60B9-4CF4-A7F9-1720981CB9E3}"/>
          </ac:picMkLst>
        </pc:picChg>
        <pc:picChg chg="add mod">
          <ac:chgData name="Warren Myrfield" userId="4340dbc0-5f62-4b65-ac02-d650f4484e03" providerId="ADAL" clId="{59E49B6A-9F45-4022-A03D-653286406FAC}" dt="2022-05-27T04:15:26.972" v="19"/>
          <ac:picMkLst>
            <pc:docMk/>
            <pc:sldMk cId="3026520971" sldId="285"/>
            <ac:picMk id="4" creationId="{75FE2FEF-1A89-7C70-C3E6-2E5E2D8CE288}"/>
          </ac:picMkLst>
        </pc:picChg>
      </pc:sldChg>
      <pc:sldChg chg="modTransition">
        <pc:chgData name="Warren Myrfield" userId="4340dbc0-5f62-4b65-ac02-d650f4484e03" providerId="ADAL" clId="{59E49B6A-9F45-4022-A03D-653286406FAC}" dt="2022-05-27T04:07:40.999" v="14"/>
        <pc:sldMkLst>
          <pc:docMk/>
          <pc:sldMk cId="320876289" sldId="289"/>
        </pc:sldMkLst>
      </pc:sldChg>
      <pc:sldChg chg="modTransition">
        <pc:chgData name="Warren Myrfield" userId="4340dbc0-5f62-4b65-ac02-d650f4484e03" providerId="ADAL" clId="{59E49B6A-9F45-4022-A03D-653286406FAC}" dt="2022-05-27T04:05:59.465" v="12"/>
        <pc:sldMkLst>
          <pc:docMk/>
          <pc:sldMk cId="1830163440" sldId="291"/>
        </pc:sldMkLst>
      </pc:sldChg>
      <pc:sldChg chg="del">
        <pc:chgData name="Warren Myrfield" userId="4340dbc0-5f62-4b65-ac02-d650f4484e03" providerId="ADAL" clId="{59E49B6A-9F45-4022-A03D-653286406FAC}" dt="2022-05-27T04:27:02.024" v="26" actId="47"/>
        <pc:sldMkLst>
          <pc:docMk/>
          <pc:sldMk cId="1838905451" sldId="292"/>
        </pc:sldMkLst>
      </pc:sldChg>
      <pc:sldChg chg="add del setBg">
        <pc:chgData name="Warren Myrfield" userId="4340dbc0-5f62-4b65-ac02-d650f4484e03" providerId="ADAL" clId="{59E49B6A-9F45-4022-A03D-653286406FAC}" dt="2022-05-27T04:26:22.132" v="25" actId="47"/>
        <pc:sldMkLst>
          <pc:docMk/>
          <pc:sldMk cId="1977954359" sldId="296"/>
        </pc:sldMkLst>
      </pc:sldChg>
      <pc:sldChg chg="new del">
        <pc:chgData name="Warren Myrfield" userId="4340dbc0-5f62-4b65-ac02-d650f4484e03" providerId="ADAL" clId="{59E49B6A-9F45-4022-A03D-653286406FAC}" dt="2022-05-27T04:27:55.974" v="29" actId="47"/>
        <pc:sldMkLst>
          <pc:docMk/>
          <pc:sldMk cId="2195138082" sldId="296"/>
        </pc:sldMkLst>
      </pc:sldChg>
      <pc:sldChg chg="add del modTransition">
        <pc:chgData name="Warren Myrfield" userId="4340dbc0-5f62-4b65-ac02-d650f4484e03" providerId="ADAL" clId="{59E49B6A-9F45-4022-A03D-653286406FAC}" dt="2022-05-27T04:26:22.132" v="25" actId="47"/>
        <pc:sldMkLst>
          <pc:docMk/>
          <pc:sldMk cId="3601354675" sldId="297"/>
        </pc:sldMkLst>
      </pc:sldChg>
      <pc:sldChg chg="add">
        <pc:chgData name="Warren Myrfield" userId="4340dbc0-5f62-4b65-ac02-d650f4484e03" providerId="ADAL" clId="{59E49B6A-9F45-4022-A03D-653286406FAC}" dt="2022-05-27T04:27:52.079" v="28"/>
        <pc:sldMkLst>
          <pc:docMk/>
          <pc:sldMk cId="3913372761" sldId="297"/>
        </pc:sldMkLst>
      </pc:sldChg>
      <pc:sldChg chg="add del modTransition">
        <pc:chgData name="Warren Myrfield" userId="4340dbc0-5f62-4b65-ac02-d650f4484e03" providerId="ADAL" clId="{59E49B6A-9F45-4022-A03D-653286406FAC}" dt="2022-05-27T04:26:22.132" v="25" actId="47"/>
        <pc:sldMkLst>
          <pc:docMk/>
          <pc:sldMk cId="940778671" sldId="298"/>
        </pc:sldMkLst>
      </pc:sldChg>
      <pc:sldChg chg="add del modTransition">
        <pc:chgData name="Warren Myrfield" userId="4340dbc0-5f62-4b65-ac02-d650f4484e03" providerId="ADAL" clId="{59E49B6A-9F45-4022-A03D-653286406FAC}" dt="2022-05-27T04:26:22.132" v="25" actId="47"/>
        <pc:sldMkLst>
          <pc:docMk/>
          <pc:sldMk cId="824694653" sldId="299"/>
        </pc:sldMkLst>
      </pc:sldChg>
      <pc:sldChg chg="add del modTransition">
        <pc:chgData name="Warren Myrfield" userId="4340dbc0-5f62-4b65-ac02-d650f4484e03" providerId="ADAL" clId="{59E49B6A-9F45-4022-A03D-653286406FAC}" dt="2022-05-27T04:26:22.132" v="25" actId="47"/>
        <pc:sldMkLst>
          <pc:docMk/>
          <pc:sldMk cId="1202328578" sldId="300"/>
        </pc:sldMkLst>
      </pc:sldChg>
      <pc:sldChg chg="add del modTransition">
        <pc:chgData name="Warren Myrfield" userId="4340dbc0-5f62-4b65-ac02-d650f4484e03" providerId="ADAL" clId="{59E49B6A-9F45-4022-A03D-653286406FAC}" dt="2022-05-27T04:26:22.132" v="25" actId="47"/>
        <pc:sldMkLst>
          <pc:docMk/>
          <pc:sldMk cId="2005646018" sldId="301"/>
        </pc:sldMkLst>
      </pc:sldChg>
      <pc:sldChg chg="add del">
        <pc:chgData name="Warren Myrfield" userId="4340dbc0-5f62-4b65-ac02-d650f4484e03" providerId="ADAL" clId="{59E49B6A-9F45-4022-A03D-653286406FAC}" dt="2022-05-27T04:26:22.132" v="25" actId="47"/>
        <pc:sldMkLst>
          <pc:docMk/>
          <pc:sldMk cId="1279732576" sldId="302"/>
        </pc:sldMkLst>
      </pc:sldChg>
      <pc:sldChg chg="add del">
        <pc:chgData name="Warren Myrfield" userId="4340dbc0-5f62-4b65-ac02-d650f4484e03" providerId="ADAL" clId="{59E49B6A-9F45-4022-A03D-653286406FAC}" dt="2022-05-27T04:26:22.132" v="25" actId="47"/>
        <pc:sldMkLst>
          <pc:docMk/>
          <pc:sldMk cId="930826200" sldId="303"/>
        </pc:sldMkLst>
      </pc:sldChg>
      <pc:sldChg chg="add del modTransition">
        <pc:chgData name="Warren Myrfield" userId="4340dbc0-5f62-4b65-ac02-d650f4484e03" providerId="ADAL" clId="{59E49B6A-9F45-4022-A03D-653286406FAC}" dt="2022-05-27T04:26:22.132" v="25" actId="47"/>
        <pc:sldMkLst>
          <pc:docMk/>
          <pc:sldMk cId="2141149688" sldId="304"/>
        </pc:sldMkLst>
      </pc:sldChg>
      <pc:sldChg chg="add del modTransition">
        <pc:chgData name="Warren Myrfield" userId="4340dbc0-5f62-4b65-ac02-d650f4484e03" providerId="ADAL" clId="{59E49B6A-9F45-4022-A03D-653286406FAC}" dt="2022-05-27T04:26:22.132" v="25" actId="47"/>
        <pc:sldMkLst>
          <pc:docMk/>
          <pc:sldMk cId="695683280" sldId="305"/>
        </pc:sldMkLst>
      </pc:sldChg>
      <pc:sldChg chg="add del modTransition">
        <pc:chgData name="Warren Myrfield" userId="4340dbc0-5f62-4b65-ac02-d650f4484e03" providerId="ADAL" clId="{59E49B6A-9F45-4022-A03D-653286406FAC}" dt="2022-05-27T04:26:22.132" v="25" actId="47"/>
        <pc:sldMkLst>
          <pc:docMk/>
          <pc:sldMk cId="868951229" sldId="306"/>
        </pc:sldMkLst>
      </pc:sldChg>
      <pc:sldChg chg="add del modTransition">
        <pc:chgData name="Warren Myrfield" userId="4340dbc0-5f62-4b65-ac02-d650f4484e03" providerId="ADAL" clId="{59E49B6A-9F45-4022-A03D-653286406FAC}" dt="2022-05-27T04:26:22.132" v="25" actId="47"/>
        <pc:sldMkLst>
          <pc:docMk/>
          <pc:sldMk cId="2402089755" sldId="307"/>
        </pc:sldMkLst>
      </pc:sldChg>
      <pc:sldChg chg="add del modTransition">
        <pc:chgData name="Warren Myrfield" userId="4340dbc0-5f62-4b65-ac02-d650f4484e03" providerId="ADAL" clId="{59E49B6A-9F45-4022-A03D-653286406FAC}" dt="2022-05-27T04:26:22.132" v="25" actId="47"/>
        <pc:sldMkLst>
          <pc:docMk/>
          <pc:sldMk cId="3478332725" sldId="308"/>
        </pc:sldMkLst>
      </pc:sldChg>
      <pc:sldChg chg="add del modTransition">
        <pc:chgData name="Warren Myrfield" userId="4340dbc0-5f62-4b65-ac02-d650f4484e03" providerId="ADAL" clId="{59E49B6A-9F45-4022-A03D-653286406FAC}" dt="2022-05-27T04:26:22.132" v="25" actId="47"/>
        <pc:sldMkLst>
          <pc:docMk/>
          <pc:sldMk cId="1676245148" sldId="309"/>
        </pc:sldMkLst>
      </pc:sldChg>
      <pc:sldChg chg="add del modTransition">
        <pc:chgData name="Warren Myrfield" userId="4340dbc0-5f62-4b65-ac02-d650f4484e03" providerId="ADAL" clId="{59E49B6A-9F45-4022-A03D-653286406FAC}" dt="2022-05-27T04:26:22.132" v="25" actId="47"/>
        <pc:sldMkLst>
          <pc:docMk/>
          <pc:sldMk cId="73466349" sldId="310"/>
        </pc:sldMkLst>
      </pc:sldChg>
      <pc:sldChg chg="add del">
        <pc:chgData name="Warren Myrfield" userId="4340dbc0-5f62-4b65-ac02-d650f4484e03" providerId="ADAL" clId="{59E49B6A-9F45-4022-A03D-653286406FAC}" dt="2022-05-27T04:26:22.132" v="25" actId="47"/>
        <pc:sldMkLst>
          <pc:docMk/>
          <pc:sldMk cId="2943107334" sldId="311"/>
        </pc:sldMkLst>
      </pc:sldChg>
      <pc:sldChg chg="add del modTransition">
        <pc:chgData name="Warren Myrfield" userId="4340dbc0-5f62-4b65-ac02-d650f4484e03" providerId="ADAL" clId="{59E49B6A-9F45-4022-A03D-653286406FAC}" dt="2022-05-27T04:26:22.132" v="25" actId="47"/>
        <pc:sldMkLst>
          <pc:docMk/>
          <pc:sldMk cId="2960489597" sldId="312"/>
        </pc:sldMkLst>
      </pc:sldChg>
      <pc:sldChg chg="add del modTransition">
        <pc:chgData name="Warren Myrfield" userId="4340dbc0-5f62-4b65-ac02-d650f4484e03" providerId="ADAL" clId="{59E49B6A-9F45-4022-A03D-653286406FAC}" dt="2022-05-27T04:26:22.132" v="25" actId="47"/>
        <pc:sldMkLst>
          <pc:docMk/>
          <pc:sldMk cId="1281096510" sldId="313"/>
        </pc:sldMkLst>
      </pc:sldChg>
      <pc:sldChg chg="del modTransition">
        <pc:chgData name="Warren Myrfield" userId="4340dbc0-5f62-4b65-ac02-d650f4484e03" providerId="ADAL" clId="{59E49B6A-9F45-4022-A03D-653286406FAC}" dt="2022-05-27T04:19:51.619" v="22" actId="47"/>
        <pc:sldMkLst>
          <pc:docMk/>
          <pc:sldMk cId="2830987632" sldId="385"/>
        </pc:sldMkLst>
      </pc:sldChg>
      <pc:sldChg chg="del modTransition">
        <pc:chgData name="Warren Myrfield" userId="4340dbc0-5f62-4b65-ac02-d650f4484e03" providerId="ADAL" clId="{59E49B6A-9F45-4022-A03D-653286406FAC}" dt="2022-05-27T04:19:59.066" v="23" actId="47"/>
        <pc:sldMkLst>
          <pc:docMk/>
          <pc:sldMk cId="1182688020" sldId="386"/>
        </pc:sldMkLst>
      </pc:sldChg>
      <pc:sldChg chg="del modTransition">
        <pc:chgData name="Warren Myrfield" userId="4340dbc0-5f62-4b65-ac02-d650f4484e03" providerId="ADAL" clId="{59E49B6A-9F45-4022-A03D-653286406FAC}" dt="2022-05-27T04:18:04.885" v="21" actId="47"/>
        <pc:sldMkLst>
          <pc:docMk/>
          <pc:sldMk cId="2738340760" sldId="38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6EAEE6-BC20-4735-A384-A03F0CF2BCD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24973EE-980A-4E0A-AADC-4AEA5FC3419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2D4985-C31C-4199-A77F-BCC4401366FC}" type="datetimeFigureOut">
              <a:rPr lang="en-US" smtClean="0"/>
              <a:t>5/26/2022</a:t>
            </a:fld>
            <a:endParaRPr lang="en-US"/>
          </a:p>
        </p:txBody>
      </p:sp>
      <p:sp>
        <p:nvSpPr>
          <p:cNvPr id="4" name="Footer Placeholder 3">
            <a:extLst>
              <a:ext uri="{FF2B5EF4-FFF2-40B4-BE49-F238E27FC236}">
                <a16:creationId xmlns:a16="http://schemas.microsoft.com/office/drawing/2014/main" id="{15B52D40-5A80-4191-BA17-31EAA0C476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B2A9AC3-F01D-45DE-9B75-144D78E7323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B21CD3-5E40-468C-9B76-8791EE142624}" type="slidenum">
              <a:rPr lang="en-US" smtClean="0"/>
              <a:t>‹#›</a:t>
            </a:fld>
            <a:endParaRPr lang="en-US"/>
          </a:p>
        </p:txBody>
      </p:sp>
    </p:spTree>
    <p:extLst>
      <p:ext uri="{BB962C8B-B14F-4D97-AF65-F5344CB8AC3E}">
        <p14:creationId xmlns:p14="http://schemas.microsoft.com/office/powerpoint/2010/main" val="261127660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4T02:09:12.949"/>
    </inkml:context>
    <inkml:brush xml:id="br0">
      <inkml:brushProperty name="width" value="0.35" units="cm"/>
      <inkml:brushProperty name="height" value="0.35" units="cm"/>
      <inkml:brushProperty name="color" value="#FFFFFF"/>
      <inkml:brushProperty name="ignorePressure" value="1"/>
    </inkml:brush>
  </inkml:definitions>
  <inkml:trace contextRef="#ctx0" brushRef="#br0">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7T22:10:19.9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1,'78'2,"155"26,-175-20,0-2,72-3,-92-4,203 2,-1 16,63-3,-116-10,90 20,-218-22,22 3,341 22,-179-15,-123 3,15 0,140-5,231-3,-314-8,1060 1,-1227 1,31 5,19 2,407-7,-231-2,4795 1,-4910 8,-25-1,337-5,-227-3,-210 1,0 1,0 1,17 4,10 3,40-1,114-2,-58-5,200 11,-184 3,-78-6,76-1,1510-11,-897 4,-755-1,1-1,0 0,-1 0,1 0,-1-1,0 0,10-5,6-2,-8 6,-1 0,1 1,0 1,0 0,0 0,23 4,-1-2,261-2,108 3,-233 5,44 1,20 0,79 0,-278-9,5 0,-1 2,78 11,91 21,-142-31,22 3,-4 3,38 6,-59-5,84 2,63-12,-93-1,1089 2,-1100-7,-3-1,-28 7,193 3,-54 12,-134-7,97 2,993-11,-616 3,-409 8,-64-2,138-5,-111-4,3052 2,-3150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7T22:10:20.3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trace contextRef="#ctx0" brushRef="#br0" timeOffset="1">0 0,'0'0</inkml:trace>
  <inkml:trace contextRef="#ctx0" brushRef="#br0" timeOffset="2">0 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7T22:10:20.6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7T22:10:22.3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0,'724'0,"-677"3,1 2,63 14,22 3,96 3,466 57,-599-69,139 1,-187-15,0 2,-1-3,50-9,-43 1,65-11,111 17,-136 6,-1-1,125-2,-127-7,23 0,585 7,-337 2,-348-1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7T22:10:39.3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0,'8'1,"0"-1,1 2,-1-1,11 4,21 4,124 11,58 9,-160-18,-5 1,1-4,90 3,-118-9,-1 0,34 8,38 3,-17-10,56 4,-53 0,-41-5,54 10,10 9,121 24,-185-38,0-1,47-2,-28-1,52 6,118 3,-224-11,0 1,-1-1,1 2,18 6,13 2,7-2,90 3,50-13,-73 0,1110 1,-966 12,12 27,-248-35,6 0,51 0,3 0,113 7,-56-4,315 0,-282-8,2185 1,-2239 5,128 23,-27-2,-177-22,184 9,1544-15,-914 3,-823-1,-10-1,0 1,0 2,-1 0,31 7,4 3,0-2,0-2,79-1,1-2,151 3,3017-9,-3263 4,0 2,0 1,63 19,-64-14,-16-6,0-1,42 1,56-6,-40-1,-36 3,85 10,89 11,-98-12,480 23,-257-34,-188 1,6 8,-21-1,648-6,-407-2,4481 1,-4834 2,1 2,61 14,-61-11,0 0,62 2,52-10,91 2,-79 13,-58-6,19 1,1528-10,-1599 4,95 17,-42-4,229 25,-85-17,-209-21,21 3,39 3,-64-9,118 5,252 6,-270-12,1732 1,-1843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7T22:10:39.6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7T22:10:48.6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1,'331'0,"-315"0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7T22:10:52.4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47,'8'-1,"0"0,0 0,0-1,-1 0,12-4,18-5,4 6,1 1,67 3,41-2,73-6,-183 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6-22T21:44:26.198"/>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27 0,'14'1,"0"0,11 3,25 2,185-1,-14 0,1388 19,-1432-17,-45 0,223 9,-250-9,98 3,-110-11,94 2,-144 4,5 2,34 4,530 25,-603-35,-5-2,0 1,0 0,-1 0,1 1,0-1,-1 1,1 0,-1 0,1 0,1 1,-4-2,-1 0,0 0,0 1,1-1,-1 0,0 0,0 0,1 0,-1 1,0-1,0 0,1 0,-1 1,0-1,0 0,0 0,0 1,1-1,-1 0,0 1,0-1,0 0,0 1,0-1,0 0,0 0,0 1,0-1,0 0,0 1,0-1,0 0,0 1,0-1,0 0,0 1,0-1,-1 0,1 1,0-1,-15 13,-11 2,-1-2,0 0,-1-1,-15 3,-126 33,147-43,-241 57,-105 5,-268 6,-75-3,132-11,106-36,3-24,248-1,200 2,-16-1,-1 2,1 1,-33 7,139-18,204-23,80-11,248-16,-2 27,-297 17,658-40,-885 51,963-17,-1032 21,-3 0,0 1,0-1,-1 0,1 0,0 0,0-1,0 1,-1 0,1-1,0 1,0-1,0 1,-1-1,1 0,-1 0,1 0,0-2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6-22T21:44:28.895"/>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135 0,'1'2,"-1"-1,0 0,1 1,-1-1,1 0,-1 1,1-1,0 0,0 0,-1 1,1-1,0 0,0 0,0 0,0 0,0 0,1 0,-1 0,0-1,0 1,1 0,3 2,0 0,0-1,1 0,-1 0,1 0,17 4,1-1,0-2,17 1,76 0,-82-3,767 0,-370-3,1178 2,-4686 0,3043 0,14 1,0 0,0-2,0-1,0 0,0-1,0-1,0-1,17 5,0-1,1 1,-1-1,0 0,0 0,1 1,-1-1,0 0,1 0,-1 0,1-1,-1 1,1 0,0-1,-1 1,1-1,0 1,0-1,0 1,0-1,0 0,1 1,-1-13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6-22T21:44:40.125"/>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6-22T21:44:41.689"/>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9T17:55:05.7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1,'527'11,"-286"-7,-171-5,-56 3,-1-1,1 2,-1-1,0 2,0 0,0 0,14 8,-5-2,25 5,12 2,-1 2,81 38,-100-40,74 21,-29-18,-45-12,38 14,-20-3,89 17,42-11,-174-24,1 2,-1 0,21 7,17 4,-4-6,81 2,51-11,-82-1,780 2,-737 8,-26-1,-57-7,-22-1,58 8,-4 1,-58-6,52 10,143 22,0-19,-115-1,5 1,-37-13,117 9,18 8,57 12,-217-20,-23-4,44 3,-21-8,-23-1,43 6,214 57,-276-61,76 20,125 25,4-8,86 13,-207-47,-19-2,386 6,-299-12,878 2,-1017 2,32 4,-31-2,29 0,-34-3,27 5,19 2,-58-7,1 0,-1 1,1 0,14 6,-12-4,26 5,-14-6,34-2,-38-2,1 2,30 4,51 7,-30-5,96 10,-120-13,116 17,-89-10,122 3,-143-15,79 2,3 15,-27-3,82 4,264-18,-442 2,-1 0,0 2,1-1,15 6,-13-3,0-1,18 1,81 6,5 5,-54-8,70 15,-119-19,-2 2,17 7,24 9,33-1,-68-17,57 7,145 29,-186-32,14 1,66 2,-49-6,136 13,-151-11,-30-3,30 0,16 0,95 18,-30-2,-94-15,85 5,-50-6,0 4,98 22,-14-11,-64-9,-15-5,5 1,368 30,2-32,-420-4,1267 0,-1273 1,34 6,-12 0,-4-1,18 2,-56-7,0 1,-1-1,1 2,16 5,-13-4,0 0,13 2,294 60,-24 3,-214-51,33 9,-74-16,0-2,0-2,54 3,-50-5,81 19,-5 0,9-10,-74-9,159-2,-125-4,526 1,-500 8,-12-1,-26-7,-33-1,0 2,76 11,-46 0,86 1,-73-7,134 6,-39 4,-49 0,-81-11,102-4,-75-2,-12 1,79 12,277 21,-252-17,4 0,-61-18,66 3,-55 14,161 18,-105-6,-26-4,66 16,221 33,-382-67,95-5,-66-1,961 1,-1016 1,53 10,-70-8,136 28,3 1,209 19,5-27,-349-24,5 0,38 5,9 2,129-3,44 3,-172-3,-51-4,-1 1,35 6,173 29,-37-7,24-1,-55-10,139 31,-242-34,-44-10,-1-1,1-1,29 3,25-5,45 3,83 7,-53-3,152 19,-105-7,-62-5,57 4,-114-11,8 0,-70-7,38-1,47 8,-75-5,55 10,-5-3,-32-5,-17-2,-1 2,35 11,-30-8,-1-2,2-1,-1-1,30 1,59 9,130 33,-185-34,135 18,-183-30,6 2,-2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4T01:31:45.876"/>
    </inkml:context>
    <inkml:brush xml:id="br0">
      <inkml:brushProperty name="width" value="0.05" units="cm"/>
      <inkml:brushProperty name="height" value="0.05" units="cm"/>
      <inkml:brushProperty name="color" value="#FFFFFF"/>
      <inkml:brushProperty name="ignorePressure" value="1"/>
    </inkml:brush>
  </inkml:definitions>
  <inkml:trace contextRef="#ctx0" brushRef="#br0">0 1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4T02:15:45.660"/>
    </inkml:context>
    <inkml:brush xml:id="br0">
      <inkml:brushProperty name="width" value="0.35" units="cm"/>
      <inkml:brushProperty name="height" value="0.35" units="cm"/>
      <inkml:brushProperty name="color" value="#FFFFFF"/>
      <inkml:brushProperty name="ignorePressure" value="1"/>
    </inkml:brush>
  </inkml:definitions>
  <inkml:trace contextRef="#ctx0" brushRef="#br0">4626 133,'-255'-10,"98"1,-312 5,263 6,-174-8,-18 1,41 5,316-2,0-2,-21-5,-21-3,-5 3,-26-3,-43 3,-367-15,-63 15,367 10,142 0,-91-2,113-5,33 3,0 1,-2 1,-77 2,92-1</inkml:trace>
  <inkml:trace contextRef="#ctx0" brushRef="#br0" timeOffset="2397.77">5013 188,'-23'-1,"0"-1,0-1,-8-3,-35-5,-112 1,-101 9,119 3,129-3,6 1,0 0,-9 3,19-1</inkml:trace>
  <inkml:trace contextRef="#ctx0" brushRef="#br0" timeOffset="7517.17">518 211,'15'0,"-1"-1,0 0,0-1,0 0,-1-2,1 1,5-4,-6 3,0 1,0 0,1 1,-1 0,11 0,21 1,5 3,9 0,2146-2,-2158 1,6 4,7 0,2-2,126 5,-134-6,38 7,-38-3,40-1,-36-5,1 3,7 2,73 8,12-5,-86-6,198 1,-161-4,-90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24T01:35:25.803"/>
    </inkml:context>
    <inkml:brush xml:id="br0">
      <inkml:brushProperty name="width" value="0.35" units="cm"/>
      <inkml:brushProperty name="height" value="0.35" units="cm"/>
      <inkml:brushProperty name="color" value="#FFFFFF"/>
      <inkml:brushProperty name="ignorePressure" value="1"/>
    </inkml:brush>
  </inkml:definitions>
  <inkml:trace contextRef="#ctx0" brushRef="#br0">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2358CA-79BD-4FB6-96DF-E93E0155CC68}" type="datetimeFigureOut">
              <a:rPr lang="en-US" smtClean="0"/>
              <a:t>5/26/2022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123DB4-585B-4288-A400-20C19FAB824B}" type="slidenum">
              <a:rPr lang="en-US" smtClean="0"/>
              <a:t>‹#›</a:t>
            </a:fld>
            <a:endParaRPr lang="en-US"/>
          </a:p>
        </p:txBody>
      </p:sp>
    </p:spTree>
    <p:extLst>
      <p:ext uri="{BB962C8B-B14F-4D97-AF65-F5344CB8AC3E}">
        <p14:creationId xmlns:p14="http://schemas.microsoft.com/office/powerpoint/2010/main" val="820586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123DB4-585B-4288-A400-20C19FAB824B}" type="slidenum">
              <a:rPr lang="en-US" smtClean="0"/>
              <a:t>4</a:t>
            </a:fld>
            <a:endParaRPr lang="en-US"/>
          </a:p>
        </p:txBody>
      </p:sp>
    </p:spTree>
    <p:extLst>
      <p:ext uri="{BB962C8B-B14F-4D97-AF65-F5344CB8AC3E}">
        <p14:creationId xmlns:p14="http://schemas.microsoft.com/office/powerpoint/2010/main" val="4273989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123DB4-585B-4288-A400-20C19FAB824B}" type="slidenum">
              <a:rPr lang="en-US" smtClean="0"/>
              <a:t>8</a:t>
            </a:fld>
            <a:endParaRPr lang="en-US"/>
          </a:p>
        </p:txBody>
      </p:sp>
    </p:spTree>
    <p:extLst>
      <p:ext uri="{BB962C8B-B14F-4D97-AF65-F5344CB8AC3E}">
        <p14:creationId xmlns:p14="http://schemas.microsoft.com/office/powerpoint/2010/main" val="2548236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B91549-43BF-425A-AF25-75262019208C}" type="slidenum">
              <a:rPr lang="en-US" smtClean="0"/>
              <a:t>16</a:t>
            </a:fld>
            <a:endParaRPr lang="en-US" dirty="0"/>
          </a:p>
        </p:txBody>
      </p:sp>
    </p:spTree>
    <p:extLst>
      <p:ext uri="{BB962C8B-B14F-4D97-AF65-F5344CB8AC3E}">
        <p14:creationId xmlns:p14="http://schemas.microsoft.com/office/powerpoint/2010/main" val="209144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2F357-1EB9-472C-BE2B-031CB8C0D6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A0220C-B975-48F5-9BEE-D83A7C38F1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E8CCFB-C278-4204-AC06-1EC5AD38A9B1}"/>
              </a:ext>
            </a:extLst>
          </p:cNvPr>
          <p:cNvSpPr>
            <a:spLocks noGrp="1"/>
          </p:cNvSpPr>
          <p:nvPr>
            <p:ph type="dt" sz="half" idx="10"/>
          </p:nvPr>
        </p:nvSpPr>
        <p:spPr/>
        <p:txBody>
          <a:bodyPr/>
          <a:lstStyle/>
          <a:p>
            <a:fld id="{2B77B8B1-1BA3-4811-ABBA-D1DE76EE0007}" type="datetimeFigureOut">
              <a:rPr lang="en-US" smtClean="0"/>
              <a:t>5/26/2022</a:t>
            </a:fld>
            <a:endParaRPr lang="en-US"/>
          </a:p>
        </p:txBody>
      </p:sp>
      <p:sp>
        <p:nvSpPr>
          <p:cNvPr id="5" name="Footer Placeholder 4">
            <a:extLst>
              <a:ext uri="{FF2B5EF4-FFF2-40B4-BE49-F238E27FC236}">
                <a16:creationId xmlns:a16="http://schemas.microsoft.com/office/drawing/2014/main" id="{AAB960FC-94AF-49AB-808E-9F35A7019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6751AE-FFFF-40B0-BB11-763464D10532}"/>
              </a:ext>
            </a:extLst>
          </p:cNvPr>
          <p:cNvSpPr>
            <a:spLocks noGrp="1"/>
          </p:cNvSpPr>
          <p:nvPr>
            <p:ph type="sldNum" sz="quarter" idx="12"/>
          </p:nvPr>
        </p:nvSpPr>
        <p:spPr/>
        <p:txBody>
          <a:bodyPr/>
          <a:lstStyle/>
          <a:p>
            <a:fld id="{477B6D4D-18E5-4A50-B85B-93149682026E}" type="slidenum">
              <a:rPr lang="en-US" smtClean="0"/>
              <a:t>‹#›</a:t>
            </a:fld>
            <a:endParaRPr lang="en-US"/>
          </a:p>
        </p:txBody>
      </p:sp>
    </p:spTree>
    <p:extLst>
      <p:ext uri="{BB962C8B-B14F-4D97-AF65-F5344CB8AC3E}">
        <p14:creationId xmlns:p14="http://schemas.microsoft.com/office/powerpoint/2010/main" val="1230960723"/>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B3AE0-9DAC-41E1-8CE3-1041562DD7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4FF1FC-EC05-4C40-A40C-8935C3D585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0DCA7-3F30-44CA-9CA4-36FD5AB18D42}"/>
              </a:ext>
            </a:extLst>
          </p:cNvPr>
          <p:cNvSpPr>
            <a:spLocks noGrp="1"/>
          </p:cNvSpPr>
          <p:nvPr>
            <p:ph type="dt" sz="half" idx="10"/>
          </p:nvPr>
        </p:nvSpPr>
        <p:spPr/>
        <p:txBody>
          <a:bodyPr/>
          <a:lstStyle/>
          <a:p>
            <a:fld id="{2B77B8B1-1BA3-4811-ABBA-D1DE76EE0007}" type="datetimeFigureOut">
              <a:rPr lang="en-US" smtClean="0"/>
              <a:t>5/26/2022</a:t>
            </a:fld>
            <a:endParaRPr lang="en-US"/>
          </a:p>
        </p:txBody>
      </p:sp>
      <p:sp>
        <p:nvSpPr>
          <p:cNvPr id="5" name="Footer Placeholder 4">
            <a:extLst>
              <a:ext uri="{FF2B5EF4-FFF2-40B4-BE49-F238E27FC236}">
                <a16:creationId xmlns:a16="http://schemas.microsoft.com/office/drawing/2014/main" id="{D7EF1596-92DA-478C-92E9-6099E05C1E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1BAE9B-A549-4FC2-BDCE-CAD5C035F74E}"/>
              </a:ext>
            </a:extLst>
          </p:cNvPr>
          <p:cNvSpPr>
            <a:spLocks noGrp="1"/>
          </p:cNvSpPr>
          <p:nvPr>
            <p:ph type="sldNum" sz="quarter" idx="12"/>
          </p:nvPr>
        </p:nvSpPr>
        <p:spPr/>
        <p:txBody>
          <a:bodyPr/>
          <a:lstStyle/>
          <a:p>
            <a:fld id="{477B6D4D-18E5-4A50-B85B-93149682026E}" type="slidenum">
              <a:rPr lang="en-US" smtClean="0"/>
              <a:t>‹#›</a:t>
            </a:fld>
            <a:endParaRPr lang="en-US"/>
          </a:p>
        </p:txBody>
      </p:sp>
    </p:spTree>
    <p:extLst>
      <p:ext uri="{BB962C8B-B14F-4D97-AF65-F5344CB8AC3E}">
        <p14:creationId xmlns:p14="http://schemas.microsoft.com/office/powerpoint/2010/main" val="1622262420"/>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730659-A2E1-4C4F-BF0A-4E4DAB410C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35111B-7D99-462D-9DBE-D85FAC7E37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D12C2-465A-4B70-B090-BD09772297A4}"/>
              </a:ext>
            </a:extLst>
          </p:cNvPr>
          <p:cNvSpPr>
            <a:spLocks noGrp="1"/>
          </p:cNvSpPr>
          <p:nvPr>
            <p:ph type="dt" sz="half" idx="10"/>
          </p:nvPr>
        </p:nvSpPr>
        <p:spPr/>
        <p:txBody>
          <a:bodyPr/>
          <a:lstStyle/>
          <a:p>
            <a:fld id="{2B77B8B1-1BA3-4811-ABBA-D1DE76EE0007}" type="datetimeFigureOut">
              <a:rPr lang="en-US" smtClean="0"/>
              <a:t>5/26/2022</a:t>
            </a:fld>
            <a:endParaRPr lang="en-US"/>
          </a:p>
        </p:txBody>
      </p:sp>
      <p:sp>
        <p:nvSpPr>
          <p:cNvPr id="5" name="Footer Placeholder 4">
            <a:extLst>
              <a:ext uri="{FF2B5EF4-FFF2-40B4-BE49-F238E27FC236}">
                <a16:creationId xmlns:a16="http://schemas.microsoft.com/office/drawing/2014/main" id="{F8012A6B-D27C-4F56-BBFA-0880628DF6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1DD1CC-F92A-43D2-A48A-391E9AA7498B}"/>
              </a:ext>
            </a:extLst>
          </p:cNvPr>
          <p:cNvSpPr>
            <a:spLocks noGrp="1"/>
          </p:cNvSpPr>
          <p:nvPr>
            <p:ph type="sldNum" sz="quarter" idx="12"/>
          </p:nvPr>
        </p:nvSpPr>
        <p:spPr/>
        <p:txBody>
          <a:bodyPr/>
          <a:lstStyle/>
          <a:p>
            <a:fld id="{477B6D4D-18E5-4A50-B85B-93149682026E}" type="slidenum">
              <a:rPr lang="en-US" smtClean="0"/>
              <a:t>‹#›</a:t>
            </a:fld>
            <a:endParaRPr lang="en-US"/>
          </a:p>
        </p:txBody>
      </p:sp>
    </p:spTree>
    <p:extLst>
      <p:ext uri="{BB962C8B-B14F-4D97-AF65-F5344CB8AC3E}">
        <p14:creationId xmlns:p14="http://schemas.microsoft.com/office/powerpoint/2010/main" val="4057184585"/>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8066C-2E0C-46F8-907E-E939E06FB4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620946-F65E-49BF-9A76-909FFE4DFC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21E980-A447-44AB-A831-F5DF245F32CF}"/>
              </a:ext>
            </a:extLst>
          </p:cNvPr>
          <p:cNvSpPr>
            <a:spLocks noGrp="1"/>
          </p:cNvSpPr>
          <p:nvPr>
            <p:ph type="dt" sz="half" idx="10"/>
          </p:nvPr>
        </p:nvSpPr>
        <p:spPr/>
        <p:txBody>
          <a:bodyPr/>
          <a:lstStyle/>
          <a:p>
            <a:fld id="{2B77B8B1-1BA3-4811-ABBA-D1DE76EE0007}" type="datetimeFigureOut">
              <a:rPr lang="en-US" smtClean="0"/>
              <a:t>5/26/2022</a:t>
            </a:fld>
            <a:endParaRPr lang="en-US"/>
          </a:p>
        </p:txBody>
      </p:sp>
      <p:sp>
        <p:nvSpPr>
          <p:cNvPr id="5" name="Footer Placeholder 4">
            <a:extLst>
              <a:ext uri="{FF2B5EF4-FFF2-40B4-BE49-F238E27FC236}">
                <a16:creationId xmlns:a16="http://schemas.microsoft.com/office/drawing/2014/main" id="{7181A8CA-6068-4EA5-963A-C2026C64C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2ED25-3904-4DA1-9059-CD5F7D1C4D58}"/>
              </a:ext>
            </a:extLst>
          </p:cNvPr>
          <p:cNvSpPr>
            <a:spLocks noGrp="1"/>
          </p:cNvSpPr>
          <p:nvPr>
            <p:ph type="sldNum" sz="quarter" idx="12"/>
          </p:nvPr>
        </p:nvSpPr>
        <p:spPr/>
        <p:txBody>
          <a:bodyPr/>
          <a:lstStyle/>
          <a:p>
            <a:fld id="{477B6D4D-18E5-4A50-B85B-93149682026E}" type="slidenum">
              <a:rPr lang="en-US" smtClean="0"/>
              <a:t>‹#›</a:t>
            </a:fld>
            <a:endParaRPr lang="en-US"/>
          </a:p>
        </p:txBody>
      </p:sp>
    </p:spTree>
    <p:extLst>
      <p:ext uri="{BB962C8B-B14F-4D97-AF65-F5344CB8AC3E}">
        <p14:creationId xmlns:p14="http://schemas.microsoft.com/office/powerpoint/2010/main" val="24725955"/>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87762-1DBE-4B9C-8C6B-571794E2B0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6D3E72-96A1-404B-A2CA-EDF8A4795A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AD0C0F-F910-487F-B4E4-93362B0EACB5}"/>
              </a:ext>
            </a:extLst>
          </p:cNvPr>
          <p:cNvSpPr>
            <a:spLocks noGrp="1"/>
          </p:cNvSpPr>
          <p:nvPr>
            <p:ph type="dt" sz="half" idx="10"/>
          </p:nvPr>
        </p:nvSpPr>
        <p:spPr/>
        <p:txBody>
          <a:bodyPr/>
          <a:lstStyle/>
          <a:p>
            <a:fld id="{2B77B8B1-1BA3-4811-ABBA-D1DE76EE0007}" type="datetimeFigureOut">
              <a:rPr lang="en-US" smtClean="0"/>
              <a:t>5/26/2022</a:t>
            </a:fld>
            <a:endParaRPr lang="en-US"/>
          </a:p>
        </p:txBody>
      </p:sp>
      <p:sp>
        <p:nvSpPr>
          <p:cNvPr id="5" name="Footer Placeholder 4">
            <a:extLst>
              <a:ext uri="{FF2B5EF4-FFF2-40B4-BE49-F238E27FC236}">
                <a16:creationId xmlns:a16="http://schemas.microsoft.com/office/drawing/2014/main" id="{26027AAB-61FB-46D7-9678-3F438B2B59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AE7A74-B74D-4B34-83E7-088A2D4E2F15}"/>
              </a:ext>
            </a:extLst>
          </p:cNvPr>
          <p:cNvSpPr>
            <a:spLocks noGrp="1"/>
          </p:cNvSpPr>
          <p:nvPr>
            <p:ph type="sldNum" sz="quarter" idx="12"/>
          </p:nvPr>
        </p:nvSpPr>
        <p:spPr/>
        <p:txBody>
          <a:bodyPr/>
          <a:lstStyle/>
          <a:p>
            <a:fld id="{477B6D4D-18E5-4A50-B85B-93149682026E}" type="slidenum">
              <a:rPr lang="en-US" smtClean="0"/>
              <a:t>‹#›</a:t>
            </a:fld>
            <a:endParaRPr lang="en-US"/>
          </a:p>
        </p:txBody>
      </p:sp>
    </p:spTree>
    <p:extLst>
      <p:ext uri="{BB962C8B-B14F-4D97-AF65-F5344CB8AC3E}">
        <p14:creationId xmlns:p14="http://schemas.microsoft.com/office/powerpoint/2010/main" val="21002105"/>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459DD-43FC-4758-827A-3FA7EE4513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44C507-4B6E-44D6-9271-FEB4AE8525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3B85EA-40CF-4C5D-9554-ACD7E13027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D627A4-9210-4080-84C9-FAEB5F2DB851}"/>
              </a:ext>
            </a:extLst>
          </p:cNvPr>
          <p:cNvSpPr>
            <a:spLocks noGrp="1"/>
          </p:cNvSpPr>
          <p:nvPr>
            <p:ph type="dt" sz="half" idx="10"/>
          </p:nvPr>
        </p:nvSpPr>
        <p:spPr/>
        <p:txBody>
          <a:bodyPr/>
          <a:lstStyle/>
          <a:p>
            <a:fld id="{2B77B8B1-1BA3-4811-ABBA-D1DE76EE0007}" type="datetimeFigureOut">
              <a:rPr lang="en-US" smtClean="0"/>
              <a:t>5/26/2022</a:t>
            </a:fld>
            <a:endParaRPr lang="en-US"/>
          </a:p>
        </p:txBody>
      </p:sp>
      <p:sp>
        <p:nvSpPr>
          <p:cNvPr id="6" name="Footer Placeholder 5">
            <a:extLst>
              <a:ext uri="{FF2B5EF4-FFF2-40B4-BE49-F238E27FC236}">
                <a16:creationId xmlns:a16="http://schemas.microsoft.com/office/drawing/2014/main" id="{E2265E8F-5A2F-4BE6-B254-B6F4D7A731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4F0523-3B8C-4347-8118-AA17E90530D7}"/>
              </a:ext>
            </a:extLst>
          </p:cNvPr>
          <p:cNvSpPr>
            <a:spLocks noGrp="1"/>
          </p:cNvSpPr>
          <p:nvPr>
            <p:ph type="sldNum" sz="quarter" idx="12"/>
          </p:nvPr>
        </p:nvSpPr>
        <p:spPr/>
        <p:txBody>
          <a:bodyPr/>
          <a:lstStyle/>
          <a:p>
            <a:fld id="{477B6D4D-18E5-4A50-B85B-93149682026E}" type="slidenum">
              <a:rPr lang="en-US" smtClean="0"/>
              <a:t>‹#›</a:t>
            </a:fld>
            <a:endParaRPr lang="en-US"/>
          </a:p>
        </p:txBody>
      </p:sp>
    </p:spTree>
    <p:extLst>
      <p:ext uri="{BB962C8B-B14F-4D97-AF65-F5344CB8AC3E}">
        <p14:creationId xmlns:p14="http://schemas.microsoft.com/office/powerpoint/2010/main" val="3624845825"/>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9D686-7AF9-488C-889E-6F3BF81486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29F23F-3A17-48ED-A391-CDE10D41B4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9346B2-8C82-4ACD-AC97-33CB8FA9FC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C4DC86-79C6-4504-9639-268C58F78A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FC2D5-BE41-49AE-981F-806A2712A6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45C59D-61E9-4ADE-A69C-277CC4290412}"/>
              </a:ext>
            </a:extLst>
          </p:cNvPr>
          <p:cNvSpPr>
            <a:spLocks noGrp="1"/>
          </p:cNvSpPr>
          <p:nvPr>
            <p:ph type="dt" sz="half" idx="10"/>
          </p:nvPr>
        </p:nvSpPr>
        <p:spPr/>
        <p:txBody>
          <a:bodyPr/>
          <a:lstStyle/>
          <a:p>
            <a:fld id="{2B77B8B1-1BA3-4811-ABBA-D1DE76EE0007}" type="datetimeFigureOut">
              <a:rPr lang="en-US" smtClean="0"/>
              <a:t>5/26/2022</a:t>
            </a:fld>
            <a:endParaRPr lang="en-US"/>
          </a:p>
        </p:txBody>
      </p:sp>
      <p:sp>
        <p:nvSpPr>
          <p:cNvPr id="8" name="Footer Placeholder 7">
            <a:extLst>
              <a:ext uri="{FF2B5EF4-FFF2-40B4-BE49-F238E27FC236}">
                <a16:creationId xmlns:a16="http://schemas.microsoft.com/office/drawing/2014/main" id="{E16F76E7-B022-4994-8777-351E4A7622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AA2EBB-75F4-4970-BCAA-1295B92DFBE4}"/>
              </a:ext>
            </a:extLst>
          </p:cNvPr>
          <p:cNvSpPr>
            <a:spLocks noGrp="1"/>
          </p:cNvSpPr>
          <p:nvPr>
            <p:ph type="sldNum" sz="quarter" idx="12"/>
          </p:nvPr>
        </p:nvSpPr>
        <p:spPr/>
        <p:txBody>
          <a:bodyPr/>
          <a:lstStyle/>
          <a:p>
            <a:fld id="{477B6D4D-18E5-4A50-B85B-93149682026E}" type="slidenum">
              <a:rPr lang="en-US" smtClean="0"/>
              <a:t>‹#›</a:t>
            </a:fld>
            <a:endParaRPr lang="en-US"/>
          </a:p>
        </p:txBody>
      </p:sp>
    </p:spTree>
    <p:extLst>
      <p:ext uri="{BB962C8B-B14F-4D97-AF65-F5344CB8AC3E}">
        <p14:creationId xmlns:p14="http://schemas.microsoft.com/office/powerpoint/2010/main" val="2372462867"/>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CEB50-09FA-49AA-B77E-08ADD12241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18B981-8AAD-485B-9905-5B92D773F455}"/>
              </a:ext>
            </a:extLst>
          </p:cNvPr>
          <p:cNvSpPr>
            <a:spLocks noGrp="1"/>
          </p:cNvSpPr>
          <p:nvPr>
            <p:ph type="dt" sz="half" idx="10"/>
          </p:nvPr>
        </p:nvSpPr>
        <p:spPr/>
        <p:txBody>
          <a:bodyPr/>
          <a:lstStyle/>
          <a:p>
            <a:fld id="{2B77B8B1-1BA3-4811-ABBA-D1DE76EE0007}" type="datetimeFigureOut">
              <a:rPr lang="en-US" smtClean="0"/>
              <a:t>5/26/2022</a:t>
            </a:fld>
            <a:endParaRPr lang="en-US"/>
          </a:p>
        </p:txBody>
      </p:sp>
      <p:sp>
        <p:nvSpPr>
          <p:cNvPr id="4" name="Footer Placeholder 3">
            <a:extLst>
              <a:ext uri="{FF2B5EF4-FFF2-40B4-BE49-F238E27FC236}">
                <a16:creationId xmlns:a16="http://schemas.microsoft.com/office/drawing/2014/main" id="{93A1F909-05EE-45DD-8440-9EFBC5C0B1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19BC5B-C897-4C1D-B144-D62C7347DCC2}"/>
              </a:ext>
            </a:extLst>
          </p:cNvPr>
          <p:cNvSpPr>
            <a:spLocks noGrp="1"/>
          </p:cNvSpPr>
          <p:nvPr>
            <p:ph type="sldNum" sz="quarter" idx="12"/>
          </p:nvPr>
        </p:nvSpPr>
        <p:spPr/>
        <p:txBody>
          <a:bodyPr/>
          <a:lstStyle/>
          <a:p>
            <a:fld id="{477B6D4D-18E5-4A50-B85B-93149682026E}" type="slidenum">
              <a:rPr lang="en-US" smtClean="0"/>
              <a:t>‹#›</a:t>
            </a:fld>
            <a:endParaRPr lang="en-US"/>
          </a:p>
        </p:txBody>
      </p:sp>
    </p:spTree>
    <p:extLst>
      <p:ext uri="{BB962C8B-B14F-4D97-AF65-F5344CB8AC3E}">
        <p14:creationId xmlns:p14="http://schemas.microsoft.com/office/powerpoint/2010/main" val="802509532"/>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C393B9-DA2E-4B5D-BF93-9FA2353A3AC8}"/>
              </a:ext>
            </a:extLst>
          </p:cNvPr>
          <p:cNvSpPr>
            <a:spLocks noGrp="1"/>
          </p:cNvSpPr>
          <p:nvPr>
            <p:ph type="dt" sz="half" idx="10"/>
          </p:nvPr>
        </p:nvSpPr>
        <p:spPr/>
        <p:txBody>
          <a:bodyPr/>
          <a:lstStyle/>
          <a:p>
            <a:fld id="{2B77B8B1-1BA3-4811-ABBA-D1DE76EE0007}" type="datetimeFigureOut">
              <a:rPr lang="en-US" smtClean="0"/>
              <a:t>5/26/2022</a:t>
            </a:fld>
            <a:endParaRPr lang="en-US"/>
          </a:p>
        </p:txBody>
      </p:sp>
      <p:sp>
        <p:nvSpPr>
          <p:cNvPr id="3" name="Footer Placeholder 2">
            <a:extLst>
              <a:ext uri="{FF2B5EF4-FFF2-40B4-BE49-F238E27FC236}">
                <a16:creationId xmlns:a16="http://schemas.microsoft.com/office/drawing/2014/main" id="{22052C6B-E061-4C7B-A4EE-1681C678BB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8D4677-DBBF-4D54-9AF0-A83089A674CB}"/>
              </a:ext>
            </a:extLst>
          </p:cNvPr>
          <p:cNvSpPr>
            <a:spLocks noGrp="1"/>
          </p:cNvSpPr>
          <p:nvPr>
            <p:ph type="sldNum" sz="quarter" idx="12"/>
          </p:nvPr>
        </p:nvSpPr>
        <p:spPr/>
        <p:txBody>
          <a:bodyPr/>
          <a:lstStyle/>
          <a:p>
            <a:fld id="{477B6D4D-18E5-4A50-B85B-93149682026E}" type="slidenum">
              <a:rPr lang="en-US" smtClean="0"/>
              <a:t>‹#›</a:t>
            </a:fld>
            <a:endParaRPr lang="en-US"/>
          </a:p>
        </p:txBody>
      </p:sp>
    </p:spTree>
    <p:extLst>
      <p:ext uri="{BB962C8B-B14F-4D97-AF65-F5344CB8AC3E}">
        <p14:creationId xmlns:p14="http://schemas.microsoft.com/office/powerpoint/2010/main" val="2811565257"/>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1A26F-AAF0-4E29-8C6D-99AAC355AE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DB6DB6-DC03-45E2-98F7-1FEB6E9998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287996-5457-4FC0-95B2-D8EBA990ED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671D6-63B0-4A59-B7D2-36EAE867E4D4}"/>
              </a:ext>
            </a:extLst>
          </p:cNvPr>
          <p:cNvSpPr>
            <a:spLocks noGrp="1"/>
          </p:cNvSpPr>
          <p:nvPr>
            <p:ph type="dt" sz="half" idx="10"/>
          </p:nvPr>
        </p:nvSpPr>
        <p:spPr/>
        <p:txBody>
          <a:bodyPr/>
          <a:lstStyle/>
          <a:p>
            <a:fld id="{2B77B8B1-1BA3-4811-ABBA-D1DE76EE0007}" type="datetimeFigureOut">
              <a:rPr lang="en-US" smtClean="0"/>
              <a:t>5/26/2022</a:t>
            </a:fld>
            <a:endParaRPr lang="en-US"/>
          </a:p>
        </p:txBody>
      </p:sp>
      <p:sp>
        <p:nvSpPr>
          <p:cNvPr id="6" name="Footer Placeholder 5">
            <a:extLst>
              <a:ext uri="{FF2B5EF4-FFF2-40B4-BE49-F238E27FC236}">
                <a16:creationId xmlns:a16="http://schemas.microsoft.com/office/drawing/2014/main" id="{32064A51-8D3E-457F-8112-021B479BA9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2462D7-5391-47CD-91C0-4A21E8F5518D}"/>
              </a:ext>
            </a:extLst>
          </p:cNvPr>
          <p:cNvSpPr>
            <a:spLocks noGrp="1"/>
          </p:cNvSpPr>
          <p:nvPr>
            <p:ph type="sldNum" sz="quarter" idx="12"/>
          </p:nvPr>
        </p:nvSpPr>
        <p:spPr/>
        <p:txBody>
          <a:bodyPr/>
          <a:lstStyle/>
          <a:p>
            <a:fld id="{477B6D4D-18E5-4A50-B85B-93149682026E}" type="slidenum">
              <a:rPr lang="en-US" smtClean="0"/>
              <a:t>‹#›</a:t>
            </a:fld>
            <a:endParaRPr lang="en-US"/>
          </a:p>
        </p:txBody>
      </p:sp>
    </p:spTree>
    <p:extLst>
      <p:ext uri="{BB962C8B-B14F-4D97-AF65-F5344CB8AC3E}">
        <p14:creationId xmlns:p14="http://schemas.microsoft.com/office/powerpoint/2010/main" val="3864035388"/>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10EC9-608E-40DF-9706-586828EB8F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3BABF0-9E35-4760-BF7C-46539685A2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E34BA8-7089-415F-AE94-D465C16102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949A7D-78D5-47E3-A713-E8233588F6A9}"/>
              </a:ext>
            </a:extLst>
          </p:cNvPr>
          <p:cNvSpPr>
            <a:spLocks noGrp="1"/>
          </p:cNvSpPr>
          <p:nvPr>
            <p:ph type="dt" sz="half" idx="10"/>
          </p:nvPr>
        </p:nvSpPr>
        <p:spPr/>
        <p:txBody>
          <a:bodyPr/>
          <a:lstStyle/>
          <a:p>
            <a:fld id="{2B77B8B1-1BA3-4811-ABBA-D1DE76EE0007}" type="datetimeFigureOut">
              <a:rPr lang="en-US" smtClean="0"/>
              <a:t>5/26/2022</a:t>
            </a:fld>
            <a:endParaRPr lang="en-US"/>
          </a:p>
        </p:txBody>
      </p:sp>
      <p:sp>
        <p:nvSpPr>
          <p:cNvPr id="6" name="Footer Placeholder 5">
            <a:extLst>
              <a:ext uri="{FF2B5EF4-FFF2-40B4-BE49-F238E27FC236}">
                <a16:creationId xmlns:a16="http://schemas.microsoft.com/office/drawing/2014/main" id="{CDF06AB2-A246-4A1B-9ECF-86D92A115B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DBB867-BBE0-459B-8432-4ABE0464177D}"/>
              </a:ext>
            </a:extLst>
          </p:cNvPr>
          <p:cNvSpPr>
            <a:spLocks noGrp="1"/>
          </p:cNvSpPr>
          <p:nvPr>
            <p:ph type="sldNum" sz="quarter" idx="12"/>
          </p:nvPr>
        </p:nvSpPr>
        <p:spPr/>
        <p:txBody>
          <a:bodyPr/>
          <a:lstStyle/>
          <a:p>
            <a:fld id="{477B6D4D-18E5-4A50-B85B-93149682026E}" type="slidenum">
              <a:rPr lang="en-US" smtClean="0"/>
              <a:t>‹#›</a:t>
            </a:fld>
            <a:endParaRPr lang="en-US"/>
          </a:p>
        </p:txBody>
      </p:sp>
    </p:spTree>
    <p:extLst>
      <p:ext uri="{BB962C8B-B14F-4D97-AF65-F5344CB8AC3E}">
        <p14:creationId xmlns:p14="http://schemas.microsoft.com/office/powerpoint/2010/main" val="1097545187"/>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BD19CC-7718-45D8-BD12-DF9574D283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A3FAA8-C488-421A-A886-3511F731F6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B8DCF-FFB4-4739-A81B-E67B3A6DDA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77B8B1-1BA3-4811-ABBA-D1DE76EE0007}" type="datetimeFigureOut">
              <a:rPr lang="en-US" smtClean="0"/>
              <a:t>5/26/2022</a:t>
            </a:fld>
            <a:endParaRPr lang="en-US"/>
          </a:p>
        </p:txBody>
      </p:sp>
      <p:sp>
        <p:nvSpPr>
          <p:cNvPr id="5" name="Footer Placeholder 4">
            <a:extLst>
              <a:ext uri="{FF2B5EF4-FFF2-40B4-BE49-F238E27FC236}">
                <a16:creationId xmlns:a16="http://schemas.microsoft.com/office/drawing/2014/main" id="{1EEC7B50-7CEF-48E4-8565-E03BCB9D9D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DE8CBA-4915-4DF5-93F1-9FAD4E99EB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7B6D4D-18E5-4A50-B85B-93149682026E}" type="slidenum">
              <a:rPr lang="en-US" smtClean="0"/>
              <a:t>‹#›</a:t>
            </a:fld>
            <a:endParaRPr lang="en-US"/>
          </a:p>
        </p:txBody>
      </p:sp>
    </p:spTree>
    <p:extLst>
      <p:ext uri="{BB962C8B-B14F-4D97-AF65-F5344CB8AC3E}">
        <p14:creationId xmlns:p14="http://schemas.microsoft.com/office/powerpoint/2010/main" val="12192447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8" Type="http://schemas.openxmlformats.org/officeDocument/2006/relationships/image" Target="../media/image17.jpeg"/><Relationship Id="rId3" Type="http://schemas.microsoft.com/office/2007/relationships/media" Target="../media/media14.m4a"/><Relationship Id="rId7"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audio" Target="../media/media15.m4a"/><Relationship Id="rId5" Type="http://schemas.microsoft.com/office/2007/relationships/media" Target="../media/media15.m4a"/><Relationship Id="rId10" Type="http://schemas.openxmlformats.org/officeDocument/2006/relationships/image" Target="../media/image2.png"/><Relationship Id="rId4" Type="http://schemas.openxmlformats.org/officeDocument/2006/relationships/audio" Target="../media/media14.m4a"/><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19.jpg"/><Relationship Id="rId3" Type="http://schemas.microsoft.com/office/2007/relationships/media" Target="../media/media17.m4a"/><Relationship Id="rId7"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audio" Target="../media/media18.m4a"/><Relationship Id="rId5" Type="http://schemas.microsoft.com/office/2007/relationships/media" Target="../media/media18.m4a"/><Relationship Id="rId10" Type="http://schemas.openxmlformats.org/officeDocument/2006/relationships/image" Target="../media/image2.png"/><Relationship Id="rId4" Type="http://schemas.openxmlformats.org/officeDocument/2006/relationships/audio" Target="../media/media17.m4a"/><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20.m4a"/><Relationship Id="rId7" Type="http://schemas.openxmlformats.org/officeDocument/2006/relationships/slideLayout" Target="../slideLayouts/slideLayout6.xml"/><Relationship Id="rId12" Type="http://schemas.openxmlformats.org/officeDocument/2006/relationships/image" Target="../media/image2.png"/><Relationship Id="rId2" Type="http://schemas.openxmlformats.org/officeDocument/2006/relationships/video" Target="../media/media19.mp4"/><Relationship Id="rId1" Type="http://schemas.microsoft.com/office/2007/relationships/media" Target="../media/media19.mp4"/><Relationship Id="rId6" Type="http://schemas.openxmlformats.org/officeDocument/2006/relationships/audio" Target="../media/media21.m4a"/><Relationship Id="rId11" Type="http://schemas.openxmlformats.org/officeDocument/2006/relationships/image" Target="../media/image23.png"/><Relationship Id="rId5" Type="http://schemas.microsoft.com/office/2007/relationships/media" Target="../media/media21.m4a"/><Relationship Id="rId10" Type="http://schemas.openxmlformats.org/officeDocument/2006/relationships/image" Target="../media/image22.png"/><Relationship Id="rId4" Type="http://schemas.openxmlformats.org/officeDocument/2006/relationships/audio" Target="../media/media20.m4a"/><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3.xml"/><Relationship Id="rId3" Type="http://schemas.microsoft.com/office/2007/relationships/media" Target="../media/media23.m4a"/><Relationship Id="rId7" Type="http://schemas.openxmlformats.org/officeDocument/2006/relationships/slideLayout" Target="../slideLayouts/slideLayout6.xml"/><Relationship Id="rId2" Type="http://schemas.openxmlformats.org/officeDocument/2006/relationships/video" Target="../media/media22.mp4"/><Relationship Id="rId1" Type="http://schemas.microsoft.com/office/2007/relationships/media" Target="../media/media22.mp4"/><Relationship Id="rId6" Type="http://schemas.openxmlformats.org/officeDocument/2006/relationships/audio" Target="../media/media24.m4a"/><Relationship Id="rId11" Type="http://schemas.openxmlformats.org/officeDocument/2006/relationships/image" Target="../media/image2.png"/><Relationship Id="rId5" Type="http://schemas.microsoft.com/office/2007/relationships/media" Target="../media/media24.m4a"/><Relationship Id="rId10" Type="http://schemas.openxmlformats.org/officeDocument/2006/relationships/image" Target="../media/image25.png"/><Relationship Id="rId4" Type="http://schemas.openxmlformats.org/officeDocument/2006/relationships/audio" Target="../media/media23.m4a"/><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customXml" Target="../ink/ink12.xml"/><Relationship Id="rId18" Type="http://schemas.openxmlformats.org/officeDocument/2006/relationships/image" Target="../media/image37.png"/><Relationship Id="rId3" Type="http://schemas.microsoft.com/office/2007/relationships/media" Target="../media/media29.m4a"/><Relationship Id="rId21" Type="http://schemas.openxmlformats.org/officeDocument/2006/relationships/image" Target="../media/image38.png"/><Relationship Id="rId7" Type="http://schemas.openxmlformats.org/officeDocument/2006/relationships/image" Target="../media/image32.png"/><Relationship Id="rId12" Type="http://schemas.openxmlformats.org/officeDocument/2006/relationships/image" Target="../media/image34.png"/><Relationship Id="rId17" Type="http://schemas.openxmlformats.org/officeDocument/2006/relationships/customXml" Target="../ink/ink14.xml"/><Relationship Id="rId2" Type="http://schemas.microsoft.com/office/2007/relationships/media" Target="../media/media28.m4a"/><Relationship Id="rId16" Type="http://schemas.openxmlformats.org/officeDocument/2006/relationships/image" Target="../media/image36.png"/><Relationship Id="rId20" Type="http://schemas.openxmlformats.org/officeDocument/2006/relationships/customXml" Target="../ink/ink16.xml"/><Relationship Id="rId1" Type="http://schemas.openxmlformats.org/officeDocument/2006/relationships/audio" Target="NULL" TargetMode="External"/><Relationship Id="rId6" Type="http://schemas.openxmlformats.org/officeDocument/2006/relationships/image" Target="../media/image31.png"/><Relationship Id="rId11" Type="http://schemas.openxmlformats.org/officeDocument/2006/relationships/customXml" Target="../ink/ink11.xml"/><Relationship Id="rId5" Type="http://schemas.openxmlformats.org/officeDocument/2006/relationships/image" Target="../media/image30.png"/><Relationship Id="rId15" Type="http://schemas.openxmlformats.org/officeDocument/2006/relationships/customXml" Target="../ink/ink13.xml"/><Relationship Id="rId23" Type="http://schemas.openxmlformats.org/officeDocument/2006/relationships/image" Target="../media/image39.png"/><Relationship Id="rId10" Type="http://schemas.openxmlformats.org/officeDocument/2006/relationships/image" Target="../media/image33.png"/><Relationship Id="rId19" Type="http://schemas.openxmlformats.org/officeDocument/2006/relationships/customXml" Target="../ink/ink15.xml"/><Relationship Id="rId4" Type="http://schemas.openxmlformats.org/officeDocument/2006/relationships/slideLayout" Target="../slideLayouts/slideLayout6.xml"/><Relationship Id="rId9" Type="http://schemas.openxmlformats.org/officeDocument/2006/relationships/customXml" Target="../ink/ink10.xml"/><Relationship Id="rId14" Type="http://schemas.openxmlformats.org/officeDocument/2006/relationships/image" Target="../media/image35.png"/><Relationship Id="rId22" Type="http://schemas.openxmlformats.org/officeDocument/2006/relationships/customXml" Target="../ink/ink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41.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33.m4a"/><Relationship Id="rId7" Type="http://schemas.openxmlformats.org/officeDocument/2006/relationships/image" Target="../media/image44.png"/><Relationship Id="rId2" Type="http://schemas.microsoft.com/office/2007/relationships/media" Target="../media/media32.m4a"/><Relationship Id="rId1" Type="http://schemas.openxmlformats.org/officeDocument/2006/relationships/audio" Target="NULL" TargetMode="External"/><Relationship Id="rId6" Type="http://schemas.openxmlformats.org/officeDocument/2006/relationships/image" Target="../media/image43.png"/><Relationship Id="rId5" Type="http://schemas.openxmlformats.org/officeDocument/2006/relationships/slideLayout" Target="../slideLayouts/slideLayout7.xml"/><Relationship Id="rId4" Type="http://schemas.openxmlformats.org/officeDocument/2006/relationships/audio" Target="../media/media33.m4a"/></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35.m4a"/><Relationship Id="rId7" Type="http://schemas.openxmlformats.org/officeDocument/2006/relationships/image" Target="../media/image18.png"/><Relationship Id="rId2" Type="http://schemas.microsoft.com/office/2007/relationships/media" Target="../media/media34.m4a"/><Relationship Id="rId1" Type="http://schemas.openxmlformats.org/officeDocument/2006/relationships/audio" Target="NULL" TargetMode="External"/><Relationship Id="rId6" Type="http://schemas.openxmlformats.org/officeDocument/2006/relationships/image" Target="../media/image45.jpeg"/><Relationship Id="rId5" Type="http://schemas.openxmlformats.org/officeDocument/2006/relationships/slideLayout" Target="../slideLayouts/slideLayout7.xml"/><Relationship Id="rId4" Type="http://schemas.openxmlformats.org/officeDocument/2006/relationships/audio" Target="../media/media35.m4a"/></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6.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47.pn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microsoft.com/office/2007/relationships/media" Target="../media/media38.m4a"/><Relationship Id="rId7" Type="http://schemas.openxmlformats.org/officeDocument/2006/relationships/image" Target="../media/image2.png"/><Relationship Id="rId2" Type="http://schemas.microsoft.com/office/2007/relationships/media" Target="../media/media37.m4a"/><Relationship Id="rId1" Type="http://schemas.openxmlformats.org/officeDocument/2006/relationships/audio" Target="NULL" TargetMode="External"/><Relationship Id="rId6" Type="http://schemas.openxmlformats.org/officeDocument/2006/relationships/image" Target="../media/image48.png"/><Relationship Id="rId5" Type="http://schemas.openxmlformats.org/officeDocument/2006/relationships/slideLayout" Target="../slideLayouts/slideLayout2.xml"/><Relationship Id="rId4" Type="http://schemas.openxmlformats.org/officeDocument/2006/relationships/audio" Target="../media/media38.m4a"/></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2.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jpe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15.png"/><Relationship Id="rId1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110.png"/><Relationship Id="rId12" Type="http://schemas.openxmlformats.org/officeDocument/2006/relationships/customXml" Target="../ink/ink4.xml"/><Relationship Id="rId17" Type="http://schemas.openxmlformats.org/officeDocument/2006/relationships/customXml" Target="../ink/ink6.xml"/><Relationship Id="rId2" Type="http://schemas.openxmlformats.org/officeDocument/2006/relationships/audio" Target="../media/media7.m4a"/><Relationship Id="rId16" Type="http://schemas.openxmlformats.org/officeDocument/2006/relationships/image" Target="../media/image3.png"/><Relationship Id="rId1" Type="http://schemas.microsoft.com/office/2007/relationships/media" Target="../media/media7.m4a"/><Relationship Id="rId11" Type="http://schemas.openxmlformats.org/officeDocument/2006/relationships/image" Target="../media/image14.png"/><Relationship Id="rId5" Type="http://schemas.openxmlformats.org/officeDocument/2006/relationships/customXml" Target="../ink/ink1.xml"/><Relationship Id="rId15" Type="http://schemas.openxmlformats.org/officeDocument/2006/relationships/image" Target="../media/image2.png"/><Relationship Id="rId10" Type="http://schemas.openxmlformats.org/officeDocument/2006/relationships/customXml" Target="../ink/ink3.xml"/><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customXml" Target="../ink/ink5.xml"/></Relationships>
</file>

<file path=ppt/slides/_rels/slide8.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2.png"/><Relationship Id="rId3" Type="http://schemas.openxmlformats.org/officeDocument/2006/relationships/slideLayout" Target="../slideLayouts/slideLayout7.xml"/><Relationship Id="rId12" Type="http://schemas.openxmlformats.org/officeDocument/2006/relationships/image" Target="../media/image11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customXml" Target="../ink/ink7.xml"/><Relationship Id="rId11" Type="http://schemas.openxmlformats.org/officeDocument/2006/relationships/customXml" Target="../ink/ink9.xml"/><Relationship Id="rId5" Type="http://schemas.openxmlformats.org/officeDocument/2006/relationships/image" Target="../media/image10.png"/><Relationship Id="rId10" Type="http://schemas.openxmlformats.org/officeDocument/2006/relationships/image" Target="../media/image17.png"/><Relationship Id="rId4" Type="http://schemas.openxmlformats.org/officeDocument/2006/relationships/notesSlide" Target="../notesSlides/notesSlide2.xml"/><Relationship Id="rId9" Type="http://schemas.openxmlformats.org/officeDocument/2006/relationships/customXml" Target="../ink/ink8.xml"/><Relationship Id="rId1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9.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E7B8BE-2D52-49BE-B143-96CB996FAC0A}"/>
              </a:ext>
            </a:extLst>
          </p:cNvPr>
          <p:cNvSpPr>
            <a:spLocks noGrp="1"/>
          </p:cNvSpPr>
          <p:nvPr>
            <p:ph idx="1"/>
          </p:nvPr>
        </p:nvSpPr>
        <p:spPr>
          <a:xfrm>
            <a:off x="2493139" y="5127891"/>
            <a:ext cx="45719" cy="217271"/>
          </a:xfrm>
        </p:spPr>
        <p:txBody>
          <a:bodyPr>
            <a:normAutofit fontScale="40000" lnSpcReduction="20000"/>
          </a:bodyPr>
          <a:lstStyle/>
          <a:p>
            <a:pPr marL="0" indent="0" algn="ctr">
              <a:buNone/>
            </a:pPr>
            <a:endParaRPr lang="en-US" sz="2800">
              <a:solidFill>
                <a:schemeClr val="tx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93E2CAA-BCA3-4370-A978-F1576D46B02B}"/>
              </a:ext>
            </a:extLst>
          </p:cNvPr>
          <p:cNvSpPr txBox="1"/>
          <p:nvPr/>
        </p:nvSpPr>
        <p:spPr>
          <a:xfrm>
            <a:off x="1835958" y="3810209"/>
            <a:ext cx="8125567" cy="1077218"/>
          </a:xfrm>
          <a:prstGeom prst="rect">
            <a:avLst/>
          </a:prstGeom>
          <a:noFill/>
        </p:spPr>
        <p:txBody>
          <a:bodyPr wrap="square" rtlCol="0">
            <a:spAutoFit/>
          </a:bodyPr>
          <a:lstStyle/>
          <a:p>
            <a:pPr algn="ctr"/>
            <a:r>
              <a:rPr lang="en-US" sz="3200" b="1">
                <a:solidFill>
                  <a:schemeClr val="bg1"/>
                </a:solidFill>
              </a:rPr>
              <a:t>Introducing Saw-ADD The worlds ONLY </a:t>
            </a:r>
          </a:p>
          <a:p>
            <a:pPr algn="ctr"/>
            <a:r>
              <a:rPr lang="en-US" sz="3200" b="1">
                <a:solidFill>
                  <a:schemeClr val="bg1"/>
                </a:solidFill>
              </a:rPr>
              <a:t>Anti Deviation Device for Bandsaws!</a:t>
            </a:r>
          </a:p>
        </p:txBody>
      </p:sp>
      <p:pic>
        <p:nvPicPr>
          <p:cNvPr id="8" name="Recorded Sound">
            <a:hlinkClick r:id="" action="ppaction://media"/>
            <a:extLst>
              <a:ext uri="{FF2B5EF4-FFF2-40B4-BE49-F238E27FC236}">
                <a16:creationId xmlns:a16="http://schemas.microsoft.com/office/drawing/2014/main" id="{66BC34AF-D667-4773-8463-DBA4C91F79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344" y="5965046"/>
            <a:ext cx="304800" cy="304800"/>
          </a:xfrm>
          <a:prstGeom prst="rect">
            <a:avLst/>
          </a:prstGeom>
        </p:spPr>
      </p:pic>
      <p:pic>
        <p:nvPicPr>
          <p:cNvPr id="6" name="Picture 5" descr="A close up of a logo&#10;&#10;Description automatically generated">
            <a:extLst>
              <a:ext uri="{FF2B5EF4-FFF2-40B4-BE49-F238E27FC236}">
                <a16:creationId xmlns:a16="http://schemas.microsoft.com/office/drawing/2014/main" id="{CFD2DB32-FCDF-45DD-B23C-8C3C9B1594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7130" y="1535271"/>
            <a:ext cx="5448548" cy="1530732"/>
          </a:xfrm>
          <a:prstGeom prst="rect">
            <a:avLst/>
          </a:prstGeom>
        </p:spPr>
      </p:pic>
    </p:spTree>
    <p:extLst>
      <p:ext uri="{BB962C8B-B14F-4D97-AF65-F5344CB8AC3E}">
        <p14:creationId xmlns:p14="http://schemas.microsoft.com/office/powerpoint/2010/main" val="2483474258"/>
      </p:ext>
    </p:extLst>
  </p:cSld>
  <p:clrMapOvr>
    <a:masterClrMapping/>
  </p:clrMapOvr>
  <p:transition spd="slow" advTm="10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7DFC4-1D9E-4851-A605-1C676C776897}"/>
              </a:ext>
            </a:extLst>
          </p:cNvPr>
          <p:cNvSpPr>
            <a:spLocks noGrp="1"/>
          </p:cNvSpPr>
          <p:nvPr>
            <p:ph type="title"/>
          </p:nvPr>
        </p:nvSpPr>
        <p:spPr/>
        <p:txBody>
          <a:bodyPr anchor="t">
            <a:normAutofit/>
          </a:bodyPr>
          <a:lstStyle/>
          <a:p>
            <a:pPr algn="ctr"/>
            <a:r>
              <a:rPr lang="en-US" b="1">
                <a:solidFill>
                  <a:schemeClr val="tx2">
                    <a:lumMod val="90000"/>
                  </a:schemeClr>
                </a:solidFill>
              </a:rPr>
              <a:t>Saw-ADD is the only anti-deviation system available!</a:t>
            </a:r>
          </a:p>
        </p:txBody>
      </p:sp>
      <p:sp>
        <p:nvSpPr>
          <p:cNvPr id="10" name="Content Placeholder 9">
            <a:extLst>
              <a:ext uri="{FF2B5EF4-FFF2-40B4-BE49-F238E27FC236}">
                <a16:creationId xmlns:a16="http://schemas.microsoft.com/office/drawing/2014/main" id="{86A501A0-D110-47F9-9F7A-4A6C9D834BF9}"/>
              </a:ext>
            </a:extLst>
          </p:cNvPr>
          <p:cNvSpPr>
            <a:spLocks noGrp="1"/>
          </p:cNvSpPr>
          <p:nvPr>
            <p:ph idx="1"/>
          </p:nvPr>
        </p:nvSpPr>
        <p:spPr>
          <a:xfrm>
            <a:off x="6347058" y="2367627"/>
            <a:ext cx="4242066" cy="3880773"/>
          </a:xfrm>
        </p:spPr>
        <p:txBody>
          <a:bodyPr>
            <a:noAutofit/>
          </a:bodyPr>
          <a:lstStyle/>
          <a:p>
            <a:pPr marL="0" indent="0">
              <a:buNone/>
            </a:pPr>
            <a:r>
              <a:rPr lang="en-US" sz="3000" b="1">
                <a:solidFill>
                  <a:schemeClr val="tx2">
                    <a:lumMod val="90000"/>
                  </a:schemeClr>
                </a:solidFill>
              </a:rPr>
              <a:t>Top guide systems can only measure deviation that has already occurred.  THAT’S TOO LATE!!</a:t>
            </a:r>
          </a:p>
          <a:p>
            <a:pPr marL="0" indent="0">
              <a:buNone/>
            </a:pPr>
            <a:r>
              <a:rPr lang="en-US" sz="3000" b="1">
                <a:solidFill>
                  <a:schemeClr val="tx2">
                    <a:lumMod val="90000"/>
                  </a:schemeClr>
                </a:solidFill>
              </a:rPr>
              <a:t>Saw-ADD keeps you ahead of the curve.</a:t>
            </a:r>
          </a:p>
        </p:txBody>
      </p:sp>
      <p:pic>
        <p:nvPicPr>
          <p:cNvPr id="8" name="Content Placeholder 4">
            <a:extLst>
              <a:ext uri="{FF2B5EF4-FFF2-40B4-BE49-F238E27FC236}">
                <a16:creationId xmlns:a16="http://schemas.microsoft.com/office/drawing/2014/main" id="{280F62B9-6CB5-4D9C-AA2A-1712BE16BE97}"/>
              </a:ext>
            </a:extLst>
          </p:cNvPr>
          <p:cNvPicPr>
            <a:picLocks noChangeAspect="1"/>
          </p:cNvPicPr>
          <p:nvPr/>
        </p:nvPicPr>
        <p:blipFill rotWithShape="1">
          <a:blip r:embed="rId4">
            <a:extLst>
              <a:ext uri="{28A0092B-C50C-407E-A947-70E740481C1C}">
                <a14:useLocalDpi xmlns:a14="http://schemas.microsoft.com/office/drawing/2010/main" val="0"/>
              </a:ext>
            </a:extLst>
          </a:blip>
          <a:srcRect r="6756" b="2"/>
          <a:stretch/>
        </p:blipFill>
        <p:spPr>
          <a:xfrm>
            <a:off x="672571" y="2142905"/>
            <a:ext cx="5423429" cy="388236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 name="Recorded Sound">
            <a:hlinkClick r:id="" action="ppaction://media"/>
            <a:extLst>
              <a:ext uri="{FF2B5EF4-FFF2-40B4-BE49-F238E27FC236}">
                <a16:creationId xmlns:a16="http://schemas.microsoft.com/office/drawing/2014/main" id="{BA6C0E6F-9838-4A13-88C4-E64895CFBE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94" y="6392131"/>
            <a:ext cx="304800" cy="304800"/>
          </a:xfrm>
          <a:prstGeom prst="rect">
            <a:avLst/>
          </a:prstGeom>
        </p:spPr>
      </p:pic>
      <p:pic>
        <p:nvPicPr>
          <p:cNvPr id="4" name="Picture 3" descr="A close up of a logo&#10;&#10;Description automatically generated">
            <a:extLst>
              <a:ext uri="{FF2B5EF4-FFF2-40B4-BE49-F238E27FC236}">
                <a16:creationId xmlns:a16="http://schemas.microsoft.com/office/drawing/2014/main" id="{88BBE5CB-5B08-42EB-BACA-F353C51B89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5485" y="1270000"/>
            <a:ext cx="3338982" cy="938064"/>
          </a:xfrm>
          <a:prstGeom prst="rect">
            <a:avLst/>
          </a:prstGeom>
        </p:spPr>
      </p:pic>
    </p:spTree>
    <p:extLst>
      <p:ext uri="{BB962C8B-B14F-4D97-AF65-F5344CB8AC3E}">
        <p14:creationId xmlns:p14="http://schemas.microsoft.com/office/powerpoint/2010/main" val="2093743691"/>
      </p:ext>
    </p:extLst>
  </p:cSld>
  <p:clrMapOvr>
    <a:masterClrMapping/>
  </p:clrMapOvr>
  <p:transition spd="slow" advTm="12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E7B8BE-2D52-49BE-B143-96CB996FAC0A}"/>
              </a:ext>
            </a:extLst>
          </p:cNvPr>
          <p:cNvSpPr>
            <a:spLocks noGrp="1"/>
          </p:cNvSpPr>
          <p:nvPr>
            <p:ph idx="1"/>
          </p:nvPr>
        </p:nvSpPr>
        <p:spPr>
          <a:xfrm>
            <a:off x="2133600" y="4267200"/>
            <a:ext cx="7421380" cy="1295400"/>
          </a:xfrm>
        </p:spPr>
        <p:txBody>
          <a:bodyPr>
            <a:normAutofit/>
          </a:bodyPr>
          <a:lstStyle/>
          <a:p>
            <a:pPr marL="0" indent="0" algn="ctr">
              <a:buNone/>
            </a:pPr>
            <a:r>
              <a:rPr lang="en-US" sz="3199" dirty="0">
                <a:solidFill>
                  <a:schemeClr val="bg1"/>
                </a:solidFill>
                <a:latin typeface="Trebuchet MS" panose="020B0603020202020204" pitchFamily="34" charset="0"/>
              </a:rPr>
              <a:t>Introducing Saw-ADD The worlds ONLY Anti Deviation Device for Roundsaws!</a:t>
            </a:r>
          </a:p>
        </p:txBody>
      </p:sp>
      <p:pic>
        <p:nvPicPr>
          <p:cNvPr id="5" name="Picture 4">
            <a:extLst>
              <a:ext uri="{FF2B5EF4-FFF2-40B4-BE49-F238E27FC236}">
                <a16:creationId xmlns:a16="http://schemas.microsoft.com/office/drawing/2014/main" id="{9F779720-E45F-47F1-8F2C-347AE38B1B0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057401" y="1524001"/>
            <a:ext cx="7786607" cy="2187592"/>
          </a:xfrm>
          <a:prstGeom prst="rect">
            <a:avLst/>
          </a:prstGeom>
        </p:spPr>
      </p:pic>
      <p:pic>
        <p:nvPicPr>
          <p:cNvPr id="2" name="Recorded Sound">
            <a:hlinkClick r:id="" action="ppaction://media"/>
            <a:extLst>
              <a:ext uri="{FF2B5EF4-FFF2-40B4-BE49-F238E27FC236}">
                <a16:creationId xmlns:a16="http://schemas.microsoft.com/office/drawing/2014/main" id="{C19D6793-EAC2-420A-98DF-AB65176694D7}"/>
              </a:ext>
            </a:extLst>
          </p:cNvPr>
          <p:cNvPicPr>
            <a:picLocks noChangeAspect="1"/>
          </p:cNvPicPr>
          <p:nvPr>
            <a:audioFile r:link="rId1"/>
            <p:extLst>
              <p:ext uri="{DAA4B4D4-6D71-4841-9C94-3DE7FCFB9230}">
                <p14:media xmlns:p14="http://schemas.microsoft.com/office/powerpoint/2010/main" r:embed="rId2">
                  <p14:trim st="1037" end="19563.3197"/>
                </p14:media>
              </p:ext>
            </p:extLst>
          </p:nvPr>
        </p:nvPicPr>
        <p:blipFill>
          <a:blip r:embed="rId6"/>
          <a:stretch>
            <a:fillRect/>
          </a:stretch>
        </p:blipFill>
        <p:spPr>
          <a:xfrm>
            <a:off x="228600" y="6400800"/>
            <a:ext cx="304800" cy="304800"/>
          </a:xfrm>
          <a:prstGeom prst="rect">
            <a:avLst/>
          </a:prstGeom>
        </p:spPr>
      </p:pic>
    </p:spTree>
    <p:extLst>
      <p:ext uri="{BB962C8B-B14F-4D97-AF65-F5344CB8AC3E}">
        <p14:creationId xmlns:p14="http://schemas.microsoft.com/office/powerpoint/2010/main" val="3913372761"/>
      </p:ext>
    </p:extLst>
  </p:cSld>
  <p:clrMapOvr>
    <a:masterClrMapping/>
  </p:clrMapOvr>
  <mc:AlternateContent xmlns:mc="http://schemas.openxmlformats.org/markup-compatibility/2006">
    <mc:Choice xmlns:p14="http://schemas.microsoft.com/office/powerpoint/2010/main" Requires="p14">
      <p:transition p14:dur="100" advTm="12000">
        <p:fade/>
      </p:transition>
    </mc:Choice>
    <mc:Fallback>
      <p:transition advTm="1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8C9D3F-C670-4B3D-B58F-DAE908FC1670}"/>
              </a:ext>
            </a:extLst>
          </p:cNvPr>
          <p:cNvSpPr>
            <a:spLocks noGrp="1"/>
          </p:cNvSpPr>
          <p:nvPr>
            <p:ph type="title"/>
          </p:nvPr>
        </p:nvSpPr>
        <p:spPr/>
        <p:txBody>
          <a:bodyPr/>
          <a:lstStyle/>
          <a:p>
            <a:endParaRPr lang="en-US" dirty="0"/>
          </a:p>
        </p:txBody>
      </p:sp>
      <p:sp>
        <p:nvSpPr>
          <p:cNvPr id="3" name="TextBox 2">
            <a:extLst>
              <a:ext uri="{FF2B5EF4-FFF2-40B4-BE49-F238E27FC236}">
                <a16:creationId xmlns:a16="http://schemas.microsoft.com/office/drawing/2014/main" id="{D976BBFE-9203-4B3F-A7BA-0D520C50DAD9}"/>
              </a:ext>
            </a:extLst>
          </p:cNvPr>
          <p:cNvSpPr txBox="1"/>
          <p:nvPr/>
        </p:nvSpPr>
        <p:spPr>
          <a:xfrm>
            <a:off x="152400" y="152401"/>
            <a:ext cx="11887200" cy="646331"/>
          </a:xfrm>
          <a:prstGeom prst="rect">
            <a:avLst/>
          </a:prstGeom>
          <a:noFill/>
        </p:spPr>
        <p:txBody>
          <a:bodyPr wrap="square" rtlCol="0">
            <a:spAutoFit/>
          </a:bodyPr>
          <a:lstStyle/>
          <a:p>
            <a:br>
              <a:rPr lang="en-US" dirty="0">
                <a:solidFill>
                  <a:srgbClr val="508D24"/>
                </a:solidFill>
                <a:latin typeface="Arial" panose="020B0604020202020204" pitchFamily="34" charset="0"/>
              </a:rPr>
            </a:br>
            <a:endParaRPr lang="en-US" dirty="0"/>
          </a:p>
        </p:txBody>
      </p:sp>
      <p:pic>
        <p:nvPicPr>
          <p:cNvPr id="8" name="Picture 7" descr="A picture containing indoor, metal, bicycle&#10;&#10;Description automatically generated">
            <a:extLst>
              <a:ext uri="{FF2B5EF4-FFF2-40B4-BE49-F238E27FC236}">
                <a16:creationId xmlns:a16="http://schemas.microsoft.com/office/drawing/2014/main" id="{AF154D69-2CD3-4DA4-AB22-9B1B87C32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05" y="-152399"/>
            <a:ext cx="12166208" cy="7315200"/>
          </a:xfrm>
          <a:prstGeom prst="rect">
            <a:avLst/>
          </a:prstGeom>
        </p:spPr>
      </p:pic>
      <p:pic>
        <p:nvPicPr>
          <p:cNvPr id="2" name="Picture 1">
            <a:extLst>
              <a:ext uri="{FF2B5EF4-FFF2-40B4-BE49-F238E27FC236}">
                <a16:creationId xmlns:a16="http://schemas.microsoft.com/office/drawing/2014/main" id="{D57859D2-1409-4C7E-AFD5-E422CA09589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220199" y="562421"/>
            <a:ext cx="2661294" cy="747671"/>
          </a:xfrm>
          <a:prstGeom prst="rect">
            <a:avLst/>
          </a:prstGeom>
        </p:spPr>
      </p:pic>
      <p:sp>
        <p:nvSpPr>
          <p:cNvPr id="5" name="Speech Bubble: Rectangle with Corners Rounded 4">
            <a:extLst>
              <a:ext uri="{FF2B5EF4-FFF2-40B4-BE49-F238E27FC236}">
                <a16:creationId xmlns:a16="http://schemas.microsoft.com/office/drawing/2014/main" id="{ECA4E051-9940-404D-A651-4BF00D7BA19E}"/>
              </a:ext>
            </a:extLst>
          </p:cNvPr>
          <p:cNvSpPr/>
          <p:nvPr/>
        </p:nvSpPr>
        <p:spPr>
          <a:xfrm>
            <a:off x="2209800" y="521936"/>
            <a:ext cx="3352800" cy="2209800"/>
          </a:xfrm>
          <a:prstGeom prst="wedgeRoundRectCallout">
            <a:avLst>
              <a:gd name="adj1" fmla="val 76908"/>
              <a:gd name="adj2" fmla="val 1737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rPr>
              <a:t>Round </a:t>
            </a:r>
            <a:r>
              <a:rPr lang="en-US" b="1" dirty="0">
                <a:solidFill>
                  <a:schemeClr val="bg1"/>
                </a:solidFill>
                <a:latin typeface="Arial" panose="020B0604020202020204" pitchFamily="34" charset="0"/>
              </a:rPr>
              <a:t>Saw-ADD</a:t>
            </a:r>
            <a:r>
              <a:rPr lang="en-US" dirty="0">
                <a:solidFill>
                  <a:schemeClr val="bg1"/>
                </a:solidFill>
                <a:latin typeface="Arial" panose="020B0604020202020204" pitchFamily="34" charset="0"/>
              </a:rPr>
              <a:t> is a patent pending saw and guide force sensing system.  It measures the reaction forces on the arbor from the radial forces on the saw blades from the tooth cut and the guide friction. </a:t>
            </a:r>
            <a:endParaRPr lang="en-US" dirty="0">
              <a:solidFill>
                <a:schemeClr val="bg1"/>
              </a:solidFill>
            </a:endParaRPr>
          </a:p>
        </p:txBody>
      </p:sp>
      <p:sp>
        <p:nvSpPr>
          <p:cNvPr id="6" name="Speech Bubble: Rectangle with Corners Rounded 5">
            <a:extLst>
              <a:ext uri="{FF2B5EF4-FFF2-40B4-BE49-F238E27FC236}">
                <a16:creationId xmlns:a16="http://schemas.microsoft.com/office/drawing/2014/main" id="{47FA93A5-0A6B-4F5E-BA22-848A2A66BD93}"/>
              </a:ext>
            </a:extLst>
          </p:cNvPr>
          <p:cNvSpPr/>
          <p:nvPr/>
        </p:nvSpPr>
        <p:spPr>
          <a:xfrm>
            <a:off x="9220200" y="3657602"/>
            <a:ext cx="2661294" cy="2562369"/>
          </a:xfrm>
          <a:prstGeom prst="wedgeRoundRectCallout">
            <a:avLst>
              <a:gd name="adj1" fmla="val -84885"/>
              <a:gd name="adj2" fmla="val -543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Arial" panose="020B0604020202020204" pitchFamily="34" charset="0"/>
              </a:rPr>
              <a:t>Excess forces are a potential for deviation and saw damage.  </a:t>
            </a:r>
            <a:r>
              <a:rPr lang="en-US" b="1" dirty="0">
                <a:solidFill>
                  <a:schemeClr val="bg1"/>
                </a:solidFill>
                <a:latin typeface="Arial" panose="020B0604020202020204" pitchFamily="34" charset="0"/>
              </a:rPr>
              <a:t>Saw-ADD</a:t>
            </a:r>
            <a:r>
              <a:rPr lang="en-US" dirty="0">
                <a:solidFill>
                  <a:schemeClr val="bg1"/>
                </a:solidFill>
                <a:latin typeface="Arial" panose="020B0604020202020204" pitchFamily="34" charset="0"/>
              </a:rPr>
              <a:t> virtually eliminates these by preemptively slowing the feed speed.</a:t>
            </a:r>
            <a:br>
              <a:rPr lang="en-US" dirty="0">
                <a:solidFill>
                  <a:schemeClr val="bg1"/>
                </a:solidFill>
                <a:latin typeface="Arial" panose="020B0604020202020204" pitchFamily="34" charset="0"/>
              </a:rPr>
            </a:br>
            <a:endParaRPr lang="en-US" dirty="0">
              <a:solidFill>
                <a:schemeClr val="bg1"/>
              </a:solidFill>
            </a:endParaRPr>
          </a:p>
        </p:txBody>
      </p:sp>
      <p:pic>
        <p:nvPicPr>
          <p:cNvPr id="15" name="Page 1">
            <a:hlinkClick r:id="" action="ppaction://media"/>
            <a:extLst>
              <a:ext uri="{FF2B5EF4-FFF2-40B4-BE49-F238E27FC236}">
                <a16:creationId xmlns:a16="http://schemas.microsoft.com/office/drawing/2014/main" id="{A47F8C9F-4525-4540-ACE1-C1F2F166AC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9558" y="6549326"/>
            <a:ext cx="304800" cy="298342"/>
          </a:xfrm>
          <a:prstGeom prst="rect">
            <a:avLst/>
          </a:prstGeom>
        </p:spPr>
      </p:pic>
    </p:spTree>
    <p:extLst>
      <p:ext uri="{BB962C8B-B14F-4D97-AF65-F5344CB8AC3E}">
        <p14:creationId xmlns:p14="http://schemas.microsoft.com/office/powerpoint/2010/main" val="3200656325"/>
      </p:ext>
    </p:extLst>
  </p:cSld>
  <p:clrMapOvr>
    <a:masterClrMapping/>
  </p:clrMapOvr>
  <p:transition spd="slow" advTm="30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2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88" y="-45603"/>
            <a:ext cx="12114212" cy="7288307"/>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Arrow: Down 4"/>
          <p:cNvSpPr/>
          <p:nvPr/>
        </p:nvSpPr>
        <p:spPr>
          <a:xfrm rot="19633141">
            <a:off x="7285177" y="3635317"/>
            <a:ext cx="234421" cy="689790"/>
          </a:xfrm>
          <a:prstGeom prst="downArrow">
            <a:avLst>
              <a:gd name="adj1" fmla="val 50000"/>
              <a:gd name="adj2" fmla="val 1316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Up 5"/>
          <p:cNvSpPr/>
          <p:nvPr/>
        </p:nvSpPr>
        <p:spPr>
          <a:xfrm rot="7951205">
            <a:off x="7513434" y="4111820"/>
            <a:ext cx="237487" cy="597609"/>
          </a:xfrm>
          <a:prstGeom prst="upArrow">
            <a:avLst>
              <a:gd name="adj1" fmla="val 50000"/>
              <a:gd name="adj2" fmla="val 1151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Up 6"/>
          <p:cNvSpPr/>
          <p:nvPr/>
        </p:nvSpPr>
        <p:spPr>
          <a:xfrm rot="7164524" flipH="1">
            <a:off x="7812897" y="4399233"/>
            <a:ext cx="193444" cy="616826"/>
          </a:xfrm>
          <a:prstGeom prst="upArrow">
            <a:avLst>
              <a:gd name="adj1" fmla="val 50000"/>
              <a:gd name="adj2" fmla="val 1492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231674" y="2516415"/>
            <a:ext cx="6849478" cy="923330"/>
          </a:xfrm>
          <a:prstGeom prst="rect">
            <a:avLst/>
          </a:prstGeom>
          <a:noFill/>
        </p:spPr>
        <p:txBody>
          <a:bodyPr wrap="square" lIns="91440" tIns="45720" rIns="91440" bIns="45720">
            <a:spAutoFit/>
          </a:bodyPr>
          <a:lstStyle/>
          <a:p>
            <a:pPr algn="ctr"/>
            <a:r>
              <a:rPr lang="en-US" sz="5400" b="1" dirty="0">
                <a:ln w="22225">
                  <a:solidFill>
                    <a:schemeClr val="accent2"/>
                  </a:solidFill>
                  <a:prstDash val="solid"/>
                </a:ln>
                <a:solidFill>
                  <a:schemeClr val="accent2">
                    <a:lumMod val="75000"/>
                  </a:schemeClr>
                </a:solidFill>
              </a:rPr>
              <a:t>Radial Sawing Forces</a:t>
            </a:r>
          </a:p>
        </p:txBody>
      </p:sp>
      <p:sp>
        <p:nvSpPr>
          <p:cNvPr id="3" name="Arrow: Down 2"/>
          <p:cNvSpPr/>
          <p:nvPr/>
        </p:nvSpPr>
        <p:spPr>
          <a:xfrm rot="7991878">
            <a:off x="9761253" y="3560625"/>
            <a:ext cx="159779" cy="609648"/>
          </a:xfrm>
          <a:prstGeom prst="downArrow">
            <a:avLst>
              <a:gd name="adj1" fmla="val 50000"/>
              <a:gd name="adj2" fmla="val 16009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11" name="Rectangle 10"/>
          <p:cNvSpPr/>
          <p:nvPr/>
        </p:nvSpPr>
        <p:spPr>
          <a:xfrm>
            <a:off x="6705601" y="0"/>
            <a:ext cx="5715000" cy="1569660"/>
          </a:xfrm>
          <a:prstGeom prst="rect">
            <a:avLst/>
          </a:prstGeom>
          <a:noFill/>
        </p:spPr>
        <p:txBody>
          <a:bodyPr wrap="square" lIns="91440" tIns="45720" rIns="91440" bIns="45720">
            <a:spAutoFit/>
          </a:bodyPr>
          <a:lstStyle/>
          <a:p>
            <a:pPr algn="ctr"/>
            <a:r>
              <a:rPr lang="en-US" sz="4800" b="1" dirty="0">
                <a:ln w="22225">
                  <a:solidFill>
                    <a:schemeClr val="tx1"/>
                  </a:solidFill>
                  <a:prstDash val="solid"/>
                </a:ln>
                <a:solidFill>
                  <a:srgbClr val="FFFF00"/>
                </a:solidFill>
              </a:rPr>
              <a:t>Equal &amp; Opposite</a:t>
            </a:r>
          </a:p>
          <a:p>
            <a:pPr algn="ctr"/>
            <a:r>
              <a:rPr lang="en-US" sz="4800" b="1" dirty="0">
                <a:ln w="22225">
                  <a:solidFill>
                    <a:schemeClr val="tx1"/>
                  </a:solidFill>
                  <a:prstDash val="solid"/>
                </a:ln>
                <a:solidFill>
                  <a:srgbClr val="FFFF00"/>
                </a:solidFill>
              </a:rPr>
              <a:t>Reaction Force</a:t>
            </a:r>
          </a:p>
        </p:txBody>
      </p:sp>
      <p:sp>
        <p:nvSpPr>
          <p:cNvPr id="12" name="Rectangle 11"/>
          <p:cNvSpPr/>
          <p:nvPr/>
        </p:nvSpPr>
        <p:spPr>
          <a:xfrm rot="19029590">
            <a:off x="8769584" y="2618112"/>
            <a:ext cx="177009" cy="24643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293976" y="5852225"/>
            <a:ext cx="9684959" cy="830997"/>
          </a:xfrm>
          <a:prstGeom prst="rect">
            <a:avLst/>
          </a:prstGeom>
          <a:noFill/>
        </p:spPr>
        <p:txBody>
          <a:bodyPr wrap="none" lIns="91440" tIns="45720" rIns="91440" bIns="45720">
            <a:spAutoFit/>
          </a:bodyPr>
          <a:lstStyle/>
          <a:p>
            <a:pPr algn="ctr"/>
            <a:r>
              <a:rPr lang="en-US" sz="4800" b="1" dirty="0">
                <a:ln w="22225">
                  <a:solidFill>
                    <a:schemeClr val="tx2"/>
                  </a:solidFill>
                  <a:prstDash val="solid"/>
                </a:ln>
                <a:solidFill>
                  <a:srgbClr val="92D050"/>
                </a:solidFill>
              </a:rPr>
              <a:t>Saw-ADD Measures the Sawing Force</a:t>
            </a:r>
          </a:p>
        </p:txBody>
      </p:sp>
      <p:sp>
        <p:nvSpPr>
          <p:cNvPr id="15" name="Arrow: Down 14"/>
          <p:cNvSpPr/>
          <p:nvPr/>
        </p:nvSpPr>
        <p:spPr>
          <a:xfrm rot="8836055">
            <a:off x="9588475" y="3671018"/>
            <a:ext cx="178755" cy="609648"/>
          </a:xfrm>
          <a:prstGeom prst="downArrow">
            <a:avLst>
              <a:gd name="adj1" fmla="val 50000"/>
              <a:gd name="adj2" fmla="val 16009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16" name="Arrow: Down 15"/>
          <p:cNvSpPr/>
          <p:nvPr/>
        </p:nvSpPr>
        <p:spPr>
          <a:xfrm rot="7165307">
            <a:off x="9897982" y="3435934"/>
            <a:ext cx="169661" cy="609648"/>
          </a:xfrm>
          <a:prstGeom prst="downArrow">
            <a:avLst>
              <a:gd name="adj1" fmla="val 50000"/>
              <a:gd name="adj2" fmla="val 16009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57201" y="466212"/>
            <a:ext cx="2166983" cy="608798"/>
          </a:xfrm>
          <a:prstGeom prst="rect">
            <a:avLst/>
          </a:prstGeom>
        </p:spPr>
      </p:pic>
      <p:pic>
        <p:nvPicPr>
          <p:cNvPr id="17" name="Radial">
            <a:hlinkClick r:id="" action="ppaction://media"/>
            <a:extLst>
              <a:ext uri="{FF2B5EF4-FFF2-40B4-BE49-F238E27FC236}">
                <a16:creationId xmlns:a16="http://schemas.microsoft.com/office/drawing/2014/main" id="{21A8E519-F98A-48C4-B2E3-F13F823C826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7124" y="6270088"/>
            <a:ext cx="304800" cy="304800"/>
          </a:xfrm>
          <a:prstGeom prst="rect">
            <a:avLst/>
          </a:prstGeom>
        </p:spPr>
      </p:pic>
      <p:pic>
        <p:nvPicPr>
          <p:cNvPr id="18" name="Cause">
            <a:hlinkClick r:id="" action="ppaction://media"/>
            <a:extLst>
              <a:ext uri="{FF2B5EF4-FFF2-40B4-BE49-F238E27FC236}">
                <a16:creationId xmlns:a16="http://schemas.microsoft.com/office/drawing/2014/main" id="{495EA209-6EBA-4876-876D-1D45B30DA2B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8071" y="6342451"/>
            <a:ext cx="304800" cy="304800"/>
          </a:xfrm>
          <a:prstGeom prst="rect">
            <a:avLst/>
          </a:prstGeom>
        </p:spPr>
      </p:pic>
      <p:pic>
        <p:nvPicPr>
          <p:cNvPr id="19" name="Saw">
            <a:hlinkClick r:id="" action="ppaction://media"/>
            <a:extLst>
              <a:ext uri="{FF2B5EF4-FFF2-40B4-BE49-F238E27FC236}">
                <a16:creationId xmlns:a16="http://schemas.microsoft.com/office/drawing/2014/main" id="{0C6734B2-1386-45CD-8067-BB37DE5AD68C}"/>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34055" y="6414814"/>
            <a:ext cx="304800" cy="304800"/>
          </a:xfrm>
          <a:prstGeom prst="rect">
            <a:avLst/>
          </a:prstGeom>
        </p:spPr>
      </p:pic>
    </p:spTree>
    <p:extLst>
      <p:ext uri="{BB962C8B-B14F-4D97-AF65-F5344CB8AC3E}">
        <p14:creationId xmlns:p14="http://schemas.microsoft.com/office/powerpoint/2010/main" val="2979636628"/>
      </p:ext>
    </p:extLst>
  </p:cSld>
  <p:clrMapOvr>
    <a:masterClrMapping/>
  </p:clrMapOvr>
  <p:transition spd="slow" advTm="12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5698" fill="hold"/>
                                        <p:tgtEl>
                                          <p:spTgt spid="17"/>
                                        </p:tgtEl>
                                      </p:cBhvr>
                                    </p:cmd>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3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1000" fill="hold"/>
                                        <p:tgtEl>
                                          <p:spTgt spid="15"/>
                                        </p:tgtEl>
                                        <p:attrNameLst>
                                          <p:attrName>ppt_w</p:attrName>
                                        </p:attrNameLst>
                                      </p:cBhvr>
                                      <p:tavLst>
                                        <p:tav tm="0">
                                          <p:val>
                                            <p:fltVal val="0"/>
                                          </p:val>
                                        </p:tav>
                                        <p:tav tm="100000">
                                          <p:val>
                                            <p:strVal val="#ppt_w"/>
                                          </p:val>
                                        </p:tav>
                                      </p:tavLst>
                                    </p:anim>
                                    <p:anim calcmode="lin" valueType="num">
                                      <p:cBhvr>
                                        <p:cTn id="42" dur="1000" fill="hold"/>
                                        <p:tgtEl>
                                          <p:spTgt spid="15"/>
                                        </p:tgtEl>
                                        <p:attrNameLst>
                                          <p:attrName>ppt_h</p:attrName>
                                        </p:attrNameLst>
                                      </p:cBhvr>
                                      <p:tavLst>
                                        <p:tav tm="0">
                                          <p:val>
                                            <p:fltVal val="0"/>
                                          </p:val>
                                        </p:tav>
                                        <p:tav tm="100000">
                                          <p:val>
                                            <p:strVal val="#ppt_h"/>
                                          </p:val>
                                        </p:tav>
                                      </p:tavLst>
                                    </p:anim>
                                    <p:anim calcmode="lin" valueType="num">
                                      <p:cBhvr>
                                        <p:cTn id="43" dur="1000" fill="hold"/>
                                        <p:tgtEl>
                                          <p:spTgt spid="15"/>
                                        </p:tgtEl>
                                        <p:attrNameLst>
                                          <p:attrName>style.rotation</p:attrName>
                                        </p:attrNameLst>
                                      </p:cBhvr>
                                      <p:tavLst>
                                        <p:tav tm="0">
                                          <p:val>
                                            <p:fltVal val="90"/>
                                          </p:val>
                                        </p:tav>
                                        <p:tav tm="100000">
                                          <p:val>
                                            <p:fltVal val="0"/>
                                          </p:val>
                                        </p:tav>
                                      </p:tavLst>
                                    </p:anim>
                                    <p:animEffect transition="in" filter="fade">
                                      <p:cBhvr>
                                        <p:cTn id="44" dur="1000"/>
                                        <p:tgtEl>
                                          <p:spTgt spid="15"/>
                                        </p:tgtEl>
                                      </p:cBhvr>
                                    </p:animEffect>
                                  </p:childTnLst>
                                </p:cTn>
                              </p:par>
                              <p:par>
                                <p:cTn id="45" presetID="31"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1000" fill="hold"/>
                                        <p:tgtEl>
                                          <p:spTgt spid="16"/>
                                        </p:tgtEl>
                                        <p:attrNameLst>
                                          <p:attrName>ppt_w</p:attrName>
                                        </p:attrNameLst>
                                      </p:cBhvr>
                                      <p:tavLst>
                                        <p:tav tm="0">
                                          <p:val>
                                            <p:fltVal val="0"/>
                                          </p:val>
                                        </p:tav>
                                        <p:tav tm="100000">
                                          <p:val>
                                            <p:strVal val="#ppt_w"/>
                                          </p:val>
                                        </p:tav>
                                      </p:tavLst>
                                    </p:anim>
                                    <p:anim calcmode="lin" valueType="num">
                                      <p:cBhvr>
                                        <p:cTn id="48" dur="1000" fill="hold"/>
                                        <p:tgtEl>
                                          <p:spTgt spid="16"/>
                                        </p:tgtEl>
                                        <p:attrNameLst>
                                          <p:attrName>ppt_h</p:attrName>
                                        </p:attrNameLst>
                                      </p:cBhvr>
                                      <p:tavLst>
                                        <p:tav tm="0">
                                          <p:val>
                                            <p:fltVal val="0"/>
                                          </p:val>
                                        </p:tav>
                                        <p:tav tm="100000">
                                          <p:val>
                                            <p:strVal val="#ppt_h"/>
                                          </p:val>
                                        </p:tav>
                                      </p:tavLst>
                                    </p:anim>
                                    <p:anim calcmode="lin" valueType="num">
                                      <p:cBhvr>
                                        <p:cTn id="49" dur="1000" fill="hold"/>
                                        <p:tgtEl>
                                          <p:spTgt spid="16"/>
                                        </p:tgtEl>
                                        <p:attrNameLst>
                                          <p:attrName>style.rotation</p:attrName>
                                        </p:attrNameLst>
                                      </p:cBhvr>
                                      <p:tavLst>
                                        <p:tav tm="0">
                                          <p:val>
                                            <p:fltVal val="90"/>
                                          </p:val>
                                        </p:tav>
                                        <p:tav tm="100000">
                                          <p:val>
                                            <p:fltVal val="0"/>
                                          </p:val>
                                        </p:tav>
                                      </p:tavLst>
                                    </p:anim>
                                    <p:animEffect transition="in" filter="fade">
                                      <p:cBhvr>
                                        <p:cTn id="50" dur="1000"/>
                                        <p:tgtEl>
                                          <p:spTgt spid="16"/>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p:cTn id="53" dur="1000" fill="hold"/>
                                        <p:tgtEl>
                                          <p:spTgt spid="3"/>
                                        </p:tgtEl>
                                        <p:attrNameLst>
                                          <p:attrName>ppt_w</p:attrName>
                                        </p:attrNameLst>
                                      </p:cBhvr>
                                      <p:tavLst>
                                        <p:tav tm="0">
                                          <p:val>
                                            <p:fltVal val="0"/>
                                          </p:val>
                                        </p:tav>
                                        <p:tav tm="100000">
                                          <p:val>
                                            <p:strVal val="#ppt_w"/>
                                          </p:val>
                                        </p:tav>
                                      </p:tavLst>
                                    </p:anim>
                                    <p:anim calcmode="lin" valueType="num">
                                      <p:cBhvr>
                                        <p:cTn id="54" dur="1000" fill="hold"/>
                                        <p:tgtEl>
                                          <p:spTgt spid="3"/>
                                        </p:tgtEl>
                                        <p:attrNameLst>
                                          <p:attrName>ppt_h</p:attrName>
                                        </p:attrNameLst>
                                      </p:cBhvr>
                                      <p:tavLst>
                                        <p:tav tm="0">
                                          <p:val>
                                            <p:fltVal val="0"/>
                                          </p:val>
                                        </p:tav>
                                        <p:tav tm="100000">
                                          <p:val>
                                            <p:strVal val="#ppt_h"/>
                                          </p:val>
                                        </p:tav>
                                      </p:tavLst>
                                    </p:anim>
                                    <p:anim calcmode="lin" valueType="num">
                                      <p:cBhvr>
                                        <p:cTn id="55" dur="1000" fill="hold"/>
                                        <p:tgtEl>
                                          <p:spTgt spid="3"/>
                                        </p:tgtEl>
                                        <p:attrNameLst>
                                          <p:attrName>style.rotation</p:attrName>
                                        </p:attrNameLst>
                                      </p:cBhvr>
                                      <p:tavLst>
                                        <p:tav tm="0">
                                          <p:val>
                                            <p:fltVal val="90"/>
                                          </p:val>
                                        </p:tav>
                                        <p:tav tm="100000">
                                          <p:val>
                                            <p:fltVal val="0"/>
                                          </p:val>
                                        </p:tav>
                                      </p:tavLst>
                                    </p:anim>
                                    <p:animEffect transition="in" filter="fade">
                                      <p:cBhvr>
                                        <p:cTn id="56" dur="1000"/>
                                        <p:tgtEl>
                                          <p:spTgt spid="3"/>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6325" fill="hold"/>
                                        <p:tgtEl>
                                          <p:spTgt spid="18"/>
                                        </p:tgtEl>
                                      </p:cBhvr>
                                    </p:cmd>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1000"/>
                                        <p:tgtEl>
                                          <p:spTgt spid="13"/>
                                        </p:tgtEl>
                                      </p:cBhvr>
                                    </p:animEffect>
                                    <p:anim calcmode="lin" valueType="num">
                                      <p:cBhvr>
                                        <p:cTn id="66" dur="1000" fill="hold"/>
                                        <p:tgtEl>
                                          <p:spTgt spid="13"/>
                                        </p:tgtEl>
                                        <p:attrNameLst>
                                          <p:attrName>ppt_x</p:attrName>
                                        </p:attrNameLst>
                                      </p:cBhvr>
                                      <p:tavLst>
                                        <p:tav tm="0">
                                          <p:val>
                                            <p:strVal val="#ppt_x"/>
                                          </p:val>
                                        </p:tav>
                                        <p:tav tm="100000">
                                          <p:val>
                                            <p:strVal val="#ppt_x"/>
                                          </p:val>
                                        </p:tav>
                                      </p:tavLst>
                                    </p:anim>
                                    <p:anim calcmode="lin" valueType="num">
                                      <p:cBhvr>
                                        <p:cTn id="67" dur="1000" fill="hold"/>
                                        <p:tgtEl>
                                          <p:spTgt spid="13"/>
                                        </p:tgtEl>
                                        <p:attrNameLst>
                                          <p:attrName>ppt_y</p:attrName>
                                        </p:attrNameLst>
                                      </p:cBhvr>
                                      <p:tavLst>
                                        <p:tav tm="0">
                                          <p:val>
                                            <p:strVal val="#ppt_y+.1"/>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additive="base">
                                        <p:cTn id="70" dur="500" fill="hold"/>
                                        <p:tgtEl>
                                          <p:spTgt spid="12"/>
                                        </p:tgtEl>
                                        <p:attrNameLst>
                                          <p:attrName>ppt_x</p:attrName>
                                        </p:attrNameLst>
                                      </p:cBhvr>
                                      <p:tavLst>
                                        <p:tav tm="0">
                                          <p:val>
                                            <p:strVal val="#ppt_x"/>
                                          </p:val>
                                        </p:tav>
                                        <p:tav tm="100000">
                                          <p:val>
                                            <p:strVal val="#ppt_x"/>
                                          </p:val>
                                        </p:tav>
                                      </p:tavLst>
                                    </p:anim>
                                    <p:anim calcmode="lin" valueType="num">
                                      <p:cBhvr additive="base">
                                        <p:cTn id="7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 presetClass="mediacall" presetSubtype="0" fill="hold" nodeType="clickEffect">
                                  <p:stCondLst>
                                    <p:cond delay="0"/>
                                  </p:stCondLst>
                                  <p:childTnLst>
                                    <p:cmd type="call" cmd="playFrom(0.0)">
                                      <p:cBhvr>
                                        <p:cTn id="75" dur="539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childTnLst>
        </p:cTn>
      </p:par>
    </p:tnLst>
    <p:bldLst>
      <p:bldP spid="5" grpId="0" animBg="1"/>
      <p:bldP spid="6" grpId="0" animBg="1"/>
      <p:bldP spid="7" grpId="0" animBg="1"/>
      <p:bldP spid="2" grpId="0"/>
      <p:bldP spid="3" grpId="0" animBg="1"/>
      <p:bldP spid="11" grpId="0"/>
      <p:bldP spid="12" grpId="0" animBg="1"/>
      <p:bldP spid="13" grpId="0"/>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8" y="-29411"/>
            <a:ext cx="12323524" cy="6971508"/>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Arrow: Up 3"/>
          <p:cNvSpPr/>
          <p:nvPr/>
        </p:nvSpPr>
        <p:spPr>
          <a:xfrm rot="480678">
            <a:off x="9041235" y="3620874"/>
            <a:ext cx="381000" cy="1219200"/>
          </a:xfrm>
          <a:prstGeom prst="upArrow">
            <a:avLst>
              <a:gd name="adj1" fmla="val 50000"/>
              <a:gd name="adj2" fmla="val 9207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Up 4"/>
          <p:cNvSpPr/>
          <p:nvPr/>
        </p:nvSpPr>
        <p:spPr>
          <a:xfrm rot="11332087">
            <a:off x="7695733" y="1726905"/>
            <a:ext cx="381000" cy="1219200"/>
          </a:xfrm>
          <a:prstGeom prst="upArrow">
            <a:avLst>
              <a:gd name="adj1" fmla="val 50000"/>
              <a:gd name="adj2" fmla="val 920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1219200" y="2280810"/>
            <a:ext cx="6536998" cy="769441"/>
          </a:xfrm>
          <a:prstGeom prst="rect">
            <a:avLst/>
          </a:prstGeom>
          <a:noFill/>
        </p:spPr>
        <p:txBody>
          <a:bodyPr wrap="square" lIns="91440" tIns="45720" rIns="91440" bIns="45720">
            <a:spAutoFit/>
          </a:bodyPr>
          <a:lstStyle/>
          <a:p>
            <a:pPr algn="ctr"/>
            <a:r>
              <a:rPr lang="en-US" sz="4400" b="1" dirty="0">
                <a:ln w="22225">
                  <a:solidFill>
                    <a:schemeClr val="accent2"/>
                  </a:solidFill>
                  <a:prstDash val="solid"/>
                </a:ln>
                <a:solidFill>
                  <a:srgbClr val="273A59"/>
                </a:solidFill>
              </a:rPr>
              <a:t>Radial Friction Force             </a:t>
            </a:r>
          </a:p>
        </p:txBody>
      </p:sp>
      <p:sp>
        <p:nvSpPr>
          <p:cNvPr id="7" name="Rectangle 6"/>
          <p:cNvSpPr/>
          <p:nvPr/>
        </p:nvSpPr>
        <p:spPr>
          <a:xfrm rot="589607">
            <a:off x="9430061" y="2347488"/>
            <a:ext cx="150546" cy="2542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959347" y="5964927"/>
            <a:ext cx="8197180" cy="707886"/>
          </a:xfrm>
          <a:prstGeom prst="rect">
            <a:avLst/>
          </a:prstGeom>
          <a:noFill/>
        </p:spPr>
        <p:txBody>
          <a:bodyPr wrap="none" lIns="91440" tIns="45720" rIns="91440" bIns="45720">
            <a:spAutoFit/>
          </a:bodyPr>
          <a:lstStyle/>
          <a:p>
            <a:pPr algn="ctr"/>
            <a:r>
              <a:rPr lang="en-US" sz="4000" b="1" dirty="0">
                <a:ln w="22225">
                  <a:solidFill>
                    <a:schemeClr val="tx1"/>
                  </a:solidFill>
                  <a:prstDash val="solid"/>
                </a:ln>
                <a:solidFill>
                  <a:srgbClr val="92D050"/>
                </a:solidFill>
              </a:rPr>
              <a:t>Saw-ADD Measures the Friction Force</a:t>
            </a:r>
          </a:p>
        </p:txBody>
      </p:sp>
      <p:sp>
        <p:nvSpPr>
          <p:cNvPr id="10" name="Freeform: Shape 9"/>
          <p:cNvSpPr/>
          <p:nvPr/>
        </p:nvSpPr>
        <p:spPr>
          <a:xfrm>
            <a:off x="7701004" y="2133600"/>
            <a:ext cx="1138197" cy="1524000"/>
          </a:xfrm>
          <a:custGeom>
            <a:avLst/>
            <a:gdLst>
              <a:gd name="connsiteX0" fmla="*/ 587458 w 649190"/>
              <a:gd name="connsiteY0" fmla="*/ 850338 h 944264"/>
              <a:gd name="connsiteX1" fmla="*/ 539956 w 649190"/>
              <a:gd name="connsiteY1" fmla="*/ 589081 h 944264"/>
              <a:gd name="connsiteX2" fmla="*/ 640896 w 649190"/>
              <a:gd name="connsiteY2" fmla="*/ 321886 h 944264"/>
              <a:gd name="connsiteX3" fmla="*/ 284637 w 649190"/>
              <a:gd name="connsiteY3" fmla="*/ 1252 h 944264"/>
              <a:gd name="connsiteX4" fmla="*/ 35255 w 649190"/>
              <a:gd name="connsiteY4" fmla="*/ 446577 h 944264"/>
              <a:gd name="connsiteX5" fmla="*/ 64943 w 649190"/>
              <a:gd name="connsiteY5" fmla="*/ 915652 h 944264"/>
              <a:gd name="connsiteX6" fmla="*/ 587458 w 649190"/>
              <a:gd name="connsiteY6" fmla="*/ 850338 h 94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190" h="944264">
                <a:moveTo>
                  <a:pt x="587458" y="850338"/>
                </a:moveTo>
                <a:cubicBezTo>
                  <a:pt x="666627" y="795909"/>
                  <a:pt x="531050" y="677156"/>
                  <a:pt x="539956" y="589081"/>
                </a:cubicBezTo>
                <a:cubicBezTo>
                  <a:pt x="548862" y="501006"/>
                  <a:pt x="683449" y="419857"/>
                  <a:pt x="640896" y="321886"/>
                </a:cubicBezTo>
                <a:cubicBezTo>
                  <a:pt x="598343" y="223915"/>
                  <a:pt x="385577" y="-19530"/>
                  <a:pt x="284637" y="1252"/>
                </a:cubicBezTo>
                <a:cubicBezTo>
                  <a:pt x="183697" y="22034"/>
                  <a:pt x="71871" y="294177"/>
                  <a:pt x="35255" y="446577"/>
                </a:cubicBezTo>
                <a:cubicBezTo>
                  <a:pt x="-1361" y="598977"/>
                  <a:pt x="-32039" y="842421"/>
                  <a:pt x="64943" y="915652"/>
                </a:cubicBezTo>
                <a:cubicBezTo>
                  <a:pt x="161925" y="988883"/>
                  <a:pt x="508289" y="904767"/>
                  <a:pt x="587458" y="850338"/>
                </a:cubicBez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6961521" y="-29411"/>
            <a:ext cx="4895892" cy="1569660"/>
          </a:xfrm>
          <a:prstGeom prst="rect">
            <a:avLst/>
          </a:prstGeom>
          <a:noFill/>
        </p:spPr>
        <p:txBody>
          <a:bodyPr wrap="none" lIns="91440" tIns="45720" rIns="91440" bIns="45720">
            <a:spAutoFit/>
          </a:bodyPr>
          <a:lstStyle/>
          <a:p>
            <a:pPr algn="ctr"/>
            <a:r>
              <a:rPr lang="en-US" sz="4800" b="1" dirty="0">
                <a:ln w="22225">
                  <a:solidFill>
                    <a:schemeClr val="tx1"/>
                  </a:solidFill>
                  <a:prstDash val="solid"/>
                </a:ln>
                <a:solidFill>
                  <a:srgbClr val="FF0000"/>
                </a:solidFill>
              </a:rPr>
              <a:t>Equal &amp; Opposite </a:t>
            </a:r>
          </a:p>
          <a:p>
            <a:pPr algn="ctr"/>
            <a:r>
              <a:rPr lang="en-US" sz="4800" b="1" dirty="0">
                <a:ln w="22225">
                  <a:solidFill>
                    <a:schemeClr val="tx1"/>
                  </a:solidFill>
                  <a:prstDash val="solid"/>
                </a:ln>
                <a:solidFill>
                  <a:srgbClr val="FF0000"/>
                </a:solidFill>
              </a:rPr>
              <a:t>Reaction Force</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04801" y="390012"/>
            <a:ext cx="2166983" cy="608798"/>
          </a:xfrm>
          <a:prstGeom prst="rect">
            <a:avLst/>
          </a:prstGeom>
        </p:spPr>
      </p:pic>
      <p:pic>
        <p:nvPicPr>
          <p:cNvPr id="12" name="Recorded Sound">
            <a:hlinkClick r:id="" action="ppaction://media"/>
            <a:extLst>
              <a:ext uri="{FF2B5EF4-FFF2-40B4-BE49-F238E27FC236}">
                <a16:creationId xmlns:a16="http://schemas.microsoft.com/office/drawing/2014/main" id="{F0EF43A9-DF68-41BB-9F81-B3FAEE7CE8E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52400" y="6333328"/>
            <a:ext cx="304800" cy="304800"/>
          </a:xfrm>
          <a:prstGeom prst="rect">
            <a:avLst/>
          </a:prstGeom>
        </p:spPr>
      </p:pic>
      <p:pic>
        <p:nvPicPr>
          <p:cNvPr id="15" name="Recorded Sound">
            <a:hlinkClick r:id="" action="ppaction://media"/>
            <a:extLst>
              <a:ext uri="{FF2B5EF4-FFF2-40B4-BE49-F238E27FC236}">
                <a16:creationId xmlns:a16="http://schemas.microsoft.com/office/drawing/2014/main" id="{5FEEBB38-8065-4410-A171-E9291A13AB8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52400" y="6248400"/>
            <a:ext cx="304800" cy="304800"/>
          </a:xfrm>
          <a:prstGeom prst="rect">
            <a:avLst/>
          </a:prstGeom>
        </p:spPr>
      </p:pic>
      <p:pic>
        <p:nvPicPr>
          <p:cNvPr id="16" name="p3,3">
            <a:hlinkClick r:id="" action="ppaction://media"/>
            <a:extLst>
              <a:ext uri="{FF2B5EF4-FFF2-40B4-BE49-F238E27FC236}">
                <a16:creationId xmlns:a16="http://schemas.microsoft.com/office/drawing/2014/main" id="{89C2AB12-F1FA-480E-B1CB-BC161C8E4DD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52400" y="6151166"/>
            <a:ext cx="304800" cy="304800"/>
          </a:xfrm>
          <a:prstGeom prst="rect">
            <a:avLst/>
          </a:prstGeom>
        </p:spPr>
      </p:pic>
    </p:spTree>
    <p:extLst>
      <p:ext uri="{BB962C8B-B14F-4D97-AF65-F5344CB8AC3E}">
        <p14:creationId xmlns:p14="http://schemas.microsoft.com/office/powerpoint/2010/main" val="4244490377"/>
      </p:ext>
    </p:extLst>
  </p:cSld>
  <p:clrMapOvr>
    <a:masterClrMapping/>
  </p:clrMapOvr>
  <p:transition spd="slow" advTm="12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163" fill="hold"/>
                                        <p:tgtEl>
                                          <p:spTgt spid="15"/>
                                        </p:tgtEl>
                                      </p:cBhvr>
                                    </p:cmd>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fltVal val="0"/>
                                          </p:val>
                                        </p:tav>
                                        <p:tav tm="100000">
                                          <p:val>
                                            <p:strVal val="#ppt_w"/>
                                          </p:val>
                                        </p:tav>
                                      </p:tavLst>
                                    </p:anim>
                                    <p:anim calcmode="lin" valueType="num">
                                      <p:cBhvr>
                                        <p:cTn id="30" dur="1000" fill="hold"/>
                                        <p:tgtEl>
                                          <p:spTgt spid="4"/>
                                        </p:tgtEl>
                                        <p:attrNameLst>
                                          <p:attrName>ppt_h</p:attrName>
                                        </p:attrNameLst>
                                      </p:cBhvr>
                                      <p:tavLst>
                                        <p:tav tm="0">
                                          <p:val>
                                            <p:fltVal val="0"/>
                                          </p:val>
                                        </p:tav>
                                        <p:tav tm="100000">
                                          <p:val>
                                            <p:strVal val="#ppt_h"/>
                                          </p:val>
                                        </p:tav>
                                      </p:tavLst>
                                    </p:anim>
                                    <p:anim calcmode="lin" valueType="num">
                                      <p:cBhvr>
                                        <p:cTn id="31" dur="1000" fill="hold"/>
                                        <p:tgtEl>
                                          <p:spTgt spid="4"/>
                                        </p:tgtEl>
                                        <p:attrNameLst>
                                          <p:attrName>style.rotation</p:attrName>
                                        </p:attrNameLst>
                                      </p:cBhvr>
                                      <p:tavLst>
                                        <p:tav tm="0">
                                          <p:val>
                                            <p:fltVal val="90"/>
                                          </p:val>
                                        </p:tav>
                                        <p:tav tm="100000">
                                          <p:val>
                                            <p:fltVal val="0"/>
                                          </p:val>
                                        </p:tav>
                                      </p:tavLst>
                                    </p:anim>
                                    <p:animEffect transition="in" filter="fade">
                                      <p:cBhvr>
                                        <p:cTn id="32" dur="10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6395" fill="hold"/>
                                        <p:tgtEl>
                                          <p:spTgt spid="12"/>
                                        </p:tgtEl>
                                      </p:cBhvr>
                                    </p:cmd>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53" presetClass="entr" presetSubtype="16"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567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12"/>
                </p:tgtEl>
              </p:cMediaNode>
            </p:audio>
            <p:audio>
              <p:cMediaNode vol="80000">
                <p:cTn id="54" fill="hold" display="0">
                  <p:stCondLst>
                    <p:cond delay="indefinite"/>
                  </p:stCondLst>
                  <p:endCondLst>
                    <p:cond evt="onStopAudio" delay="0">
                      <p:tgtEl>
                        <p:sldTgt/>
                      </p:tgtEl>
                    </p:cond>
                  </p:endCondLst>
                </p:cTn>
                <p:tgtEl>
                  <p:spTgt spid="15"/>
                </p:tgtEl>
              </p:cMediaNode>
            </p:audio>
            <p:audio>
              <p:cMediaNode vol="80000">
                <p:cTn id="55" fill="hold" display="0">
                  <p:stCondLst>
                    <p:cond delay="indefinite"/>
                  </p:stCondLst>
                  <p:endCondLst>
                    <p:cond evt="onStopAudio" delay="0">
                      <p:tgtEl>
                        <p:sldTgt/>
                      </p:tgtEl>
                    </p:cond>
                  </p:endCondLst>
                </p:cTn>
                <p:tgtEl>
                  <p:spTgt spid="16"/>
                </p:tgtEl>
              </p:cMediaNode>
            </p:audio>
          </p:childTnLst>
        </p:cTn>
      </p:par>
    </p:tnLst>
    <p:bldLst>
      <p:bldP spid="4" grpId="0" animBg="1"/>
      <p:bldP spid="5" grpId="0" animBg="1"/>
      <p:bldP spid="2" grpId="0"/>
      <p:bldP spid="7" grpId="0" animBg="1"/>
      <p:bldP spid="9"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94E63-1B1A-4DAF-A498-4C4ECB614125}"/>
              </a:ext>
            </a:extLst>
          </p:cNvPr>
          <p:cNvSpPr>
            <a:spLocks noGrp="1"/>
          </p:cNvSpPr>
          <p:nvPr>
            <p:ph type="title"/>
          </p:nvPr>
        </p:nvSpPr>
        <p:spPr/>
        <p:txBody>
          <a:bodyPr/>
          <a:lstStyle/>
          <a:p>
            <a:endParaRPr lang="en-US" dirty="0"/>
          </a:p>
        </p:txBody>
      </p:sp>
      <p:pic>
        <p:nvPicPr>
          <p:cNvPr id="4" name="OptimilVAG">
            <a:hlinkClick r:id="" action="ppaction://media"/>
            <a:extLst>
              <a:ext uri="{FF2B5EF4-FFF2-40B4-BE49-F238E27FC236}">
                <a16:creationId xmlns:a16="http://schemas.microsoft.com/office/drawing/2014/main" id="{C0FC262D-DBF9-40D4-81B7-995C6723A31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5091" y="-76200"/>
            <a:ext cx="12260069" cy="7106952"/>
          </a:xfrm>
          <a:prstGeom prst="rect">
            <a:avLst/>
          </a:prstGeom>
        </p:spPr>
      </p:pic>
      <p:sp>
        <p:nvSpPr>
          <p:cNvPr id="3" name="TextBox 2">
            <a:extLst>
              <a:ext uri="{FF2B5EF4-FFF2-40B4-BE49-F238E27FC236}">
                <a16:creationId xmlns:a16="http://schemas.microsoft.com/office/drawing/2014/main" id="{1F65A6FC-A595-4791-A40C-3043D753FEC1}"/>
              </a:ext>
            </a:extLst>
          </p:cNvPr>
          <p:cNvSpPr txBox="1"/>
          <p:nvPr/>
        </p:nvSpPr>
        <p:spPr>
          <a:xfrm>
            <a:off x="1588" y="0"/>
            <a:ext cx="12114212" cy="369332"/>
          </a:xfrm>
          <a:prstGeom prst="rect">
            <a:avLst/>
          </a:prstGeom>
          <a:noFill/>
        </p:spPr>
        <p:txBody>
          <a:bodyPr wrap="square" rtlCol="0">
            <a:spAutoFit/>
          </a:bodyPr>
          <a:lstStyle/>
          <a:p>
            <a:r>
              <a:rPr lang="en-US" dirty="0"/>
              <a:t> </a:t>
            </a:r>
          </a:p>
        </p:txBody>
      </p:sp>
      <p:sp>
        <p:nvSpPr>
          <p:cNvPr id="5" name="Arrow: Down 4">
            <a:extLst>
              <a:ext uri="{FF2B5EF4-FFF2-40B4-BE49-F238E27FC236}">
                <a16:creationId xmlns:a16="http://schemas.microsoft.com/office/drawing/2014/main" id="{DCC240E0-941A-4174-90FF-82A4A75D40EA}"/>
              </a:ext>
            </a:extLst>
          </p:cNvPr>
          <p:cNvSpPr/>
          <p:nvPr/>
        </p:nvSpPr>
        <p:spPr>
          <a:xfrm>
            <a:off x="7467600" y="1988846"/>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1A1FFAB-4E03-457C-B011-E9407F6C29CF}"/>
              </a:ext>
            </a:extLst>
          </p:cNvPr>
          <p:cNvSpPr txBox="1"/>
          <p:nvPr/>
        </p:nvSpPr>
        <p:spPr>
          <a:xfrm>
            <a:off x="5943600" y="5408657"/>
            <a:ext cx="1066800" cy="369332"/>
          </a:xfrm>
          <a:prstGeom prst="rect">
            <a:avLst/>
          </a:prstGeom>
          <a:noFill/>
        </p:spPr>
        <p:txBody>
          <a:bodyPr wrap="square" rtlCol="0">
            <a:spAutoFit/>
          </a:bodyPr>
          <a:lstStyle/>
          <a:p>
            <a:r>
              <a:rPr lang="en-US" dirty="0"/>
              <a:t>Bearing</a:t>
            </a:r>
          </a:p>
        </p:txBody>
      </p:sp>
      <p:sp>
        <p:nvSpPr>
          <p:cNvPr id="7" name="Arrow: Down 6">
            <a:extLst>
              <a:ext uri="{FF2B5EF4-FFF2-40B4-BE49-F238E27FC236}">
                <a16:creationId xmlns:a16="http://schemas.microsoft.com/office/drawing/2014/main" id="{D786A344-1D37-4660-8055-2E048BF3DFD3}"/>
              </a:ext>
            </a:extLst>
          </p:cNvPr>
          <p:cNvSpPr/>
          <p:nvPr/>
        </p:nvSpPr>
        <p:spPr>
          <a:xfrm>
            <a:off x="9308064" y="1680759"/>
            <a:ext cx="152400" cy="6692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3B6E9D20-BD74-4CA0-AFAD-DFE917DF4862}"/>
              </a:ext>
            </a:extLst>
          </p:cNvPr>
          <p:cNvPicPr>
            <a:picLocks noChangeAspect="1"/>
          </p:cNvPicPr>
          <p:nvPr/>
        </p:nvPicPr>
        <p:blipFill>
          <a:blip r:embed="rId9"/>
          <a:stretch>
            <a:fillRect/>
          </a:stretch>
        </p:blipFill>
        <p:spPr>
          <a:xfrm flipH="1" flipV="1">
            <a:off x="8814816" y="4526187"/>
            <a:ext cx="171746" cy="850169"/>
          </a:xfrm>
          <a:prstGeom prst="rect">
            <a:avLst/>
          </a:prstGeom>
        </p:spPr>
      </p:pic>
      <p:pic>
        <p:nvPicPr>
          <p:cNvPr id="10" name="Picture 9">
            <a:extLst>
              <a:ext uri="{FF2B5EF4-FFF2-40B4-BE49-F238E27FC236}">
                <a16:creationId xmlns:a16="http://schemas.microsoft.com/office/drawing/2014/main" id="{F379029F-696D-4487-85EB-2DCFBDFDED15}"/>
              </a:ext>
            </a:extLst>
          </p:cNvPr>
          <p:cNvPicPr>
            <a:picLocks noChangeAspect="1"/>
          </p:cNvPicPr>
          <p:nvPr/>
        </p:nvPicPr>
        <p:blipFill>
          <a:blip r:embed="rId10"/>
          <a:stretch>
            <a:fillRect/>
          </a:stretch>
        </p:blipFill>
        <p:spPr>
          <a:xfrm>
            <a:off x="6324600" y="4549345"/>
            <a:ext cx="171746" cy="853514"/>
          </a:xfrm>
          <a:prstGeom prst="rect">
            <a:avLst/>
          </a:prstGeom>
        </p:spPr>
      </p:pic>
      <p:sp>
        <p:nvSpPr>
          <p:cNvPr id="11" name="TextBox 10">
            <a:extLst>
              <a:ext uri="{FF2B5EF4-FFF2-40B4-BE49-F238E27FC236}">
                <a16:creationId xmlns:a16="http://schemas.microsoft.com/office/drawing/2014/main" id="{8DF37795-CCCA-42C0-9404-492C2AFF1623}"/>
              </a:ext>
            </a:extLst>
          </p:cNvPr>
          <p:cNvSpPr txBox="1"/>
          <p:nvPr/>
        </p:nvSpPr>
        <p:spPr>
          <a:xfrm>
            <a:off x="6324600" y="1566686"/>
            <a:ext cx="2705100" cy="461665"/>
          </a:xfrm>
          <a:prstGeom prst="rect">
            <a:avLst/>
          </a:prstGeom>
          <a:noFill/>
        </p:spPr>
        <p:txBody>
          <a:bodyPr wrap="square" rtlCol="0">
            <a:spAutoFit/>
          </a:bodyPr>
          <a:lstStyle/>
          <a:p>
            <a:r>
              <a:rPr lang="en-US" sz="2400" dirty="0"/>
              <a:t>Sensor placed here</a:t>
            </a:r>
          </a:p>
        </p:txBody>
      </p:sp>
      <p:sp>
        <p:nvSpPr>
          <p:cNvPr id="14" name="TextBox 13">
            <a:extLst>
              <a:ext uri="{FF2B5EF4-FFF2-40B4-BE49-F238E27FC236}">
                <a16:creationId xmlns:a16="http://schemas.microsoft.com/office/drawing/2014/main" id="{3AC310EB-7002-4741-BCAE-ECCB85915CEE}"/>
              </a:ext>
            </a:extLst>
          </p:cNvPr>
          <p:cNvSpPr txBox="1"/>
          <p:nvPr/>
        </p:nvSpPr>
        <p:spPr>
          <a:xfrm>
            <a:off x="9029700" y="1311427"/>
            <a:ext cx="685800" cy="369332"/>
          </a:xfrm>
          <a:prstGeom prst="rect">
            <a:avLst/>
          </a:prstGeom>
          <a:noFill/>
        </p:spPr>
        <p:txBody>
          <a:bodyPr wrap="square" rtlCol="0">
            <a:spAutoFit/>
          </a:bodyPr>
          <a:lstStyle/>
          <a:p>
            <a:r>
              <a:rPr lang="en-US" dirty="0"/>
              <a:t>Saws</a:t>
            </a:r>
          </a:p>
        </p:txBody>
      </p:sp>
      <p:sp>
        <p:nvSpPr>
          <p:cNvPr id="15" name="TextBox 14">
            <a:extLst>
              <a:ext uri="{FF2B5EF4-FFF2-40B4-BE49-F238E27FC236}">
                <a16:creationId xmlns:a16="http://schemas.microsoft.com/office/drawing/2014/main" id="{66D880A2-E67E-4ACE-9507-12CFD3A97495}"/>
              </a:ext>
            </a:extLst>
          </p:cNvPr>
          <p:cNvSpPr txBox="1"/>
          <p:nvPr/>
        </p:nvSpPr>
        <p:spPr>
          <a:xfrm>
            <a:off x="8393664" y="5376355"/>
            <a:ext cx="1066800" cy="369332"/>
          </a:xfrm>
          <a:prstGeom prst="rect">
            <a:avLst/>
          </a:prstGeom>
          <a:noFill/>
        </p:spPr>
        <p:txBody>
          <a:bodyPr wrap="square" rtlCol="0">
            <a:spAutoFit/>
          </a:bodyPr>
          <a:lstStyle/>
          <a:p>
            <a:r>
              <a:rPr lang="en-US" dirty="0"/>
              <a:t>Bearing</a:t>
            </a:r>
          </a:p>
        </p:txBody>
      </p:sp>
      <p:pic>
        <p:nvPicPr>
          <p:cNvPr id="13" name="Picture 12">
            <a:extLst>
              <a:ext uri="{FF2B5EF4-FFF2-40B4-BE49-F238E27FC236}">
                <a16:creationId xmlns:a16="http://schemas.microsoft.com/office/drawing/2014/main" id="{EFA4675F-199C-4C5B-A5C7-129A261DB73E}"/>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0" y="192700"/>
            <a:ext cx="2966720" cy="833479"/>
          </a:xfrm>
          <a:prstGeom prst="rect">
            <a:avLst/>
          </a:prstGeom>
        </p:spPr>
      </p:pic>
      <p:sp>
        <p:nvSpPr>
          <p:cNvPr id="16" name="Speech Bubble: Rectangle with Corners Rounded 15">
            <a:extLst>
              <a:ext uri="{FF2B5EF4-FFF2-40B4-BE49-F238E27FC236}">
                <a16:creationId xmlns:a16="http://schemas.microsoft.com/office/drawing/2014/main" id="{5F4ED972-2EFA-4385-B4FD-78A585CA9980}"/>
              </a:ext>
            </a:extLst>
          </p:cNvPr>
          <p:cNvSpPr/>
          <p:nvPr/>
        </p:nvSpPr>
        <p:spPr>
          <a:xfrm>
            <a:off x="1220923" y="1474341"/>
            <a:ext cx="3412405" cy="1954660"/>
          </a:xfrm>
          <a:prstGeom prst="wedgeRoundRectCallout">
            <a:avLst>
              <a:gd name="adj1" fmla="val 71978"/>
              <a:gd name="adj2" fmla="val 4939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Arial" panose="020B0604020202020204" pitchFamily="34" charset="0"/>
                <a:cs typeface="Arial" panose="020B0604020202020204" pitchFamily="34" charset="0"/>
              </a:rPr>
              <a:t>This is a simulation of radial forces on cartridge arbors caused by sawing and/or guide friction forces</a:t>
            </a:r>
          </a:p>
          <a:p>
            <a:r>
              <a:rPr lang="en-US" sz="2000" dirty="0">
                <a:latin typeface="Arial" panose="020B0604020202020204" pitchFamily="34" charset="0"/>
                <a:cs typeface="Arial" panose="020B0604020202020204" pitchFamily="34" charset="0"/>
              </a:rPr>
              <a:t> (movement exaggerated).  </a:t>
            </a:r>
          </a:p>
        </p:txBody>
      </p:sp>
      <p:sp>
        <p:nvSpPr>
          <p:cNvPr id="12" name="Speech Bubble: Oval 11">
            <a:extLst>
              <a:ext uri="{FF2B5EF4-FFF2-40B4-BE49-F238E27FC236}">
                <a16:creationId xmlns:a16="http://schemas.microsoft.com/office/drawing/2014/main" id="{9476012F-B1D2-4227-9D51-DFD33752C4DF}"/>
              </a:ext>
            </a:extLst>
          </p:cNvPr>
          <p:cNvSpPr/>
          <p:nvPr/>
        </p:nvSpPr>
        <p:spPr>
          <a:xfrm>
            <a:off x="10058400" y="47477"/>
            <a:ext cx="1875027" cy="126395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Actual movement is tenths of thousandths of an inch!</a:t>
            </a:r>
          </a:p>
        </p:txBody>
      </p:sp>
      <p:sp>
        <p:nvSpPr>
          <p:cNvPr id="17" name="Speech Bubble: Rectangle with Corners Rounded 16">
            <a:extLst>
              <a:ext uri="{FF2B5EF4-FFF2-40B4-BE49-F238E27FC236}">
                <a16:creationId xmlns:a16="http://schemas.microsoft.com/office/drawing/2014/main" id="{2351BCCA-B5BD-4C75-A316-EB053373B931}"/>
              </a:ext>
            </a:extLst>
          </p:cNvPr>
          <p:cNvSpPr/>
          <p:nvPr/>
        </p:nvSpPr>
        <p:spPr>
          <a:xfrm>
            <a:off x="1037054" y="4008215"/>
            <a:ext cx="3390229" cy="2093600"/>
          </a:xfrm>
          <a:prstGeom prst="wedgeRoundRectCallout">
            <a:avLst>
              <a:gd name="adj1" fmla="val 144395"/>
              <a:gd name="adj2" fmla="val -9657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Arial" panose="020B0604020202020204" pitchFamily="34" charset="0"/>
              </a:rPr>
              <a:t>Sensors on the arbor cartridge measure directional radial forces nearly a half second earlier than excess arbor current will occur.  </a:t>
            </a:r>
            <a:endParaRPr lang="en-US" sz="2000" dirty="0"/>
          </a:p>
        </p:txBody>
      </p:sp>
      <p:pic>
        <p:nvPicPr>
          <p:cNvPr id="19" name="Recorded Sound">
            <a:hlinkClick r:id="" action="ppaction://media"/>
            <a:extLst>
              <a:ext uri="{FF2B5EF4-FFF2-40B4-BE49-F238E27FC236}">
                <a16:creationId xmlns:a16="http://schemas.microsoft.com/office/drawing/2014/main" id="{9B8FDCFA-7799-40DA-9C6B-286FCD6F48E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72828" y="6553200"/>
            <a:ext cx="304800" cy="304800"/>
          </a:xfrm>
          <a:prstGeom prst="rect">
            <a:avLst/>
          </a:prstGeom>
        </p:spPr>
      </p:pic>
      <p:pic>
        <p:nvPicPr>
          <p:cNvPr id="20" name="Recorded Sound">
            <a:hlinkClick r:id="" action="ppaction://media"/>
            <a:extLst>
              <a:ext uri="{FF2B5EF4-FFF2-40B4-BE49-F238E27FC236}">
                <a16:creationId xmlns:a16="http://schemas.microsoft.com/office/drawing/2014/main" id="{5E144818-DBCA-4635-A4FF-1C138FDC030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0569" y="5625589"/>
            <a:ext cx="304800" cy="304800"/>
          </a:xfrm>
          <a:prstGeom prst="rect">
            <a:avLst/>
          </a:prstGeom>
        </p:spPr>
      </p:pic>
    </p:spTree>
    <p:extLst>
      <p:ext uri="{BB962C8B-B14F-4D97-AF65-F5344CB8AC3E}">
        <p14:creationId xmlns:p14="http://schemas.microsoft.com/office/powerpoint/2010/main" val="2255514739"/>
      </p:ext>
    </p:extLst>
  </p:cSld>
  <p:clrMapOvr>
    <a:masterClrMapping/>
  </p:clrMapOvr>
  <p:transition spd="slow" advTm="16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728" fill="hold"/>
                                        <p:tgtEl>
                                          <p:spTgt spid="2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80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4"/>
                </p:tgtEl>
              </p:cMediaNode>
            </p:video>
            <p:audio>
              <p:cMediaNode vol="80000">
                <p:cTn id="16" fill="hold" display="0">
                  <p:stCondLst>
                    <p:cond delay="indefinite"/>
                  </p:stCondLst>
                  <p:endCondLst>
                    <p:cond evt="onStopAudio" delay="0">
                      <p:tgtEl>
                        <p:sldTgt/>
                      </p:tgtEl>
                    </p:cond>
                  </p:endCondLst>
                </p:cTn>
                <p:tgtEl>
                  <p:spTgt spid="19"/>
                </p:tgtEl>
              </p:cMediaNode>
            </p:audio>
            <p:audio>
              <p:cMediaNode vol="80000">
                <p:cTn id="17" fill="hold" display="0">
                  <p:stCondLst>
                    <p:cond delay="indefinite"/>
                  </p:stCondLst>
                  <p:endCondLst>
                    <p:cond evt="onStopAudio" delay="0">
                      <p:tgtEl>
                        <p:sldTgt/>
                      </p:tgtEl>
                    </p:cond>
                  </p:endCondLst>
                </p:cTn>
                <p:tgtEl>
                  <p:spTgt spid="2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ADDB5-E122-47C5-9E8C-B6B645239F7E}"/>
              </a:ext>
            </a:extLst>
          </p:cNvPr>
          <p:cNvSpPr>
            <a:spLocks noGrp="1"/>
          </p:cNvSpPr>
          <p:nvPr>
            <p:ph type="title"/>
          </p:nvPr>
        </p:nvSpPr>
        <p:spPr/>
        <p:txBody>
          <a:bodyPr/>
          <a:lstStyle/>
          <a:p>
            <a:endParaRPr lang="en-US" dirty="0"/>
          </a:p>
        </p:txBody>
      </p:sp>
      <p:pic>
        <p:nvPicPr>
          <p:cNvPr id="3" name="GangSawSimulation2">
            <a:hlinkClick r:id="" action="ppaction://media"/>
            <a:extLst>
              <a:ext uri="{FF2B5EF4-FFF2-40B4-BE49-F238E27FC236}">
                <a16:creationId xmlns:a16="http://schemas.microsoft.com/office/drawing/2014/main" id="{1ED9DDAD-E335-43F1-A062-AE443F001F4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9662" y="-107283"/>
            <a:ext cx="12213763" cy="6857107"/>
          </a:xfrm>
          <a:prstGeom prst="rect">
            <a:avLst/>
          </a:prstGeom>
        </p:spPr>
      </p:pic>
      <p:sp>
        <p:nvSpPr>
          <p:cNvPr id="4" name="TextBox 3">
            <a:extLst>
              <a:ext uri="{FF2B5EF4-FFF2-40B4-BE49-F238E27FC236}">
                <a16:creationId xmlns:a16="http://schemas.microsoft.com/office/drawing/2014/main" id="{428E5A91-63EC-491E-A1CE-781F00A42D6B}"/>
              </a:ext>
            </a:extLst>
          </p:cNvPr>
          <p:cNvSpPr txBox="1"/>
          <p:nvPr/>
        </p:nvSpPr>
        <p:spPr>
          <a:xfrm>
            <a:off x="5943601" y="1143000"/>
            <a:ext cx="913263" cy="523220"/>
          </a:xfrm>
          <a:prstGeom prst="rect">
            <a:avLst/>
          </a:prstGeom>
          <a:noFill/>
        </p:spPr>
        <p:txBody>
          <a:bodyPr wrap="none" rtlCol="0">
            <a:spAutoFit/>
          </a:bodyPr>
          <a:lstStyle/>
          <a:p>
            <a:r>
              <a:rPr lang="en-US" sz="2800" dirty="0"/>
              <a:t>Saws</a:t>
            </a:r>
          </a:p>
        </p:txBody>
      </p:sp>
      <p:sp>
        <p:nvSpPr>
          <p:cNvPr id="5" name="Rectangle 4">
            <a:extLst>
              <a:ext uri="{FF2B5EF4-FFF2-40B4-BE49-F238E27FC236}">
                <a16:creationId xmlns:a16="http://schemas.microsoft.com/office/drawing/2014/main" id="{78A50381-7A25-4D86-A603-90F4A03EE787}"/>
              </a:ext>
            </a:extLst>
          </p:cNvPr>
          <p:cNvSpPr/>
          <p:nvPr/>
        </p:nvSpPr>
        <p:spPr>
          <a:xfrm>
            <a:off x="6206789" y="5724004"/>
            <a:ext cx="1394660" cy="523220"/>
          </a:xfrm>
          <a:prstGeom prst="rect">
            <a:avLst/>
          </a:prstGeom>
        </p:spPr>
        <p:txBody>
          <a:bodyPr wrap="square">
            <a:spAutoFit/>
          </a:bodyPr>
          <a:lstStyle/>
          <a:p>
            <a:pPr lvl="0"/>
            <a:r>
              <a:rPr lang="en-US" sz="2800" dirty="0">
                <a:solidFill>
                  <a:srgbClr val="404040"/>
                </a:solidFill>
              </a:rPr>
              <a:t>Saws</a:t>
            </a:r>
          </a:p>
        </p:txBody>
      </p:sp>
      <p:sp>
        <p:nvSpPr>
          <p:cNvPr id="7" name="TextBox 6">
            <a:extLst>
              <a:ext uri="{FF2B5EF4-FFF2-40B4-BE49-F238E27FC236}">
                <a16:creationId xmlns:a16="http://schemas.microsoft.com/office/drawing/2014/main" id="{BE395192-ACC2-4352-9765-3C3F8315FDEC}"/>
              </a:ext>
            </a:extLst>
          </p:cNvPr>
          <p:cNvSpPr txBox="1"/>
          <p:nvPr/>
        </p:nvSpPr>
        <p:spPr>
          <a:xfrm>
            <a:off x="9224563" y="199860"/>
            <a:ext cx="1371600" cy="523220"/>
          </a:xfrm>
          <a:prstGeom prst="rect">
            <a:avLst/>
          </a:prstGeom>
          <a:noFill/>
        </p:spPr>
        <p:txBody>
          <a:bodyPr wrap="square" rtlCol="0">
            <a:spAutoFit/>
          </a:bodyPr>
          <a:lstStyle/>
          <a:p>
            <a:r>
              <a:rPr lang="en-US" sz="2800" dirty="0"/>
              <a:t>Sensor</a:t>
            </a:r>
          </a:p>
        </p:txBody>
      </p:sp>
      <p:sp>
        <p:nvSpPr>
          <p:cNvPr id="8" name="Rectangle 7">
            <a:extLst>
              <a:ext uri="{FF2B5EF4-FFF2-40B4-BE49-F238E27FC236}">
                <a16:creationId xmlns:a16="http://schemas.microsoft.com/office/drawing/2014/main" id="{7731E94B-F05F-4DC5-B1A5-B03733A675D2}"/>
              </a:ext>
            </a:extLst>
          </p:cNvPr>
          <p:cNvSpPr/>
          <p:nvPr/>
        </p:nvSpPr>
        <p:spPr>
          <a:xfrm>
            <a:off x="9372600" y="6062990"/>
            <a:ext cx="1394660" cy="523220"/>
          </a:xfrm>
          <a:prstGeom prst="rect">
            <a:avLst/>
          </a:prstGeom>
        </p:spPr>
        <p:txBody>
          <a:bodyPr wrap="square">
            <a:spAutoFit/>
          </a:bodyPr>
          <a:lstStyle/>
          <a:p>
            <a:pPr lvl="0"/>
            <a:r>
              <a:rPr lang="en-US" sz="2800" dirty="0">
                <a:solidFill>
                  <a:srgbClr val="404040"/>
                </a:solidFill>
              </a:rPr>
              <a:t>Sensor</a:t>
            </a:r>
          </a:p>
        </p:txBody>
      </p:sp>
      <p:sp>
        <p:nvSpPr>
          <p:cNvPr id="9" name="Arrow: Up 8">
            <a:extLst>
              <a:ext uri="{FF2B5EF4-FFF2-40B4-BE49-F238E27FC236}">
                <a16:creationId xmlns:a16="http://schemas.microsoft.com/office/drawing/2014/main" id="{ACB3EEBE-36D5-4560-8485-1D2FA4A398C7}"/>
              </a:ext>
            </a:extLst>
          </p:cNvPr>
          <p:cNvSpPr/>
          <p:nvPr/>
        </p:nvSpPr>
        <p:spPr>
          <a:xfrm>
            <a:off x="9750796" y="5562600"/>
            <a:ext cx="319134" cy="609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Up 9">
            <a:extLst>
              <a:ext uri="{FF2B5EF4-FFF2-40B4-BE49-F238E27FC236}">
                <a16:creationId xmlns:a16="http://schemas.microsoft.com/office/drawing/2014/main" id="{33D22009-4B40-4FC3-8FB7-BCB200A651ED}"/>
              </a:ext>
            </a:extLst>
          </p:cNvPr>
          <p:cNvSpPr/>
          <p:nvPr/>
        </p:nvSpPr>
        <p:spPr>
          <a:xfrm rot="10800000">
            <a:off x="9750796" y="714633"/>
            <a:ext cx="319134" cy="609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Up 10">
            <a:extLst>
              <a:ext uri="{FF2B5EF4-FFF2-40B4-BE49-F238E27FC236}">
                <a16:creationId xmlns:a16="http://schemas.microsoft.com/office/drawing/2014/main" id="{D565E5EE-4AA3-4E43-8994-3301B203E408}"/>
              </a:ext>
            </a:extLst>
          </p:cNvPr>
          <p:cNvSpPr/>
          <p:nvPr/>
        </p:nvSpPr>
        <p:spPr>
          <a:xfrm rot="10800000">
            <a:off x="8819869" y="1240046"/>
            <a:ext cx="319134" cy="609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Up 11">
            <a:extLst>
              <a:ext uri="{FF2B5EF4-FFF2-40B4-BE49-F238E27FC236}">
                <a16:creationId xmlns:a16="http://schemas.microsoft.com/office/drawing/2014/main" id="{BD6B9A6B-E0BA-4876-B426-4DC72AC79A91}"/>
              </a:ext>
            </a:extLst>
          </p:cNvPr>
          <p:cNvSpPr/>
          <p:nvPr/>
        </p:nvSpPr>
        <p:spPr>
          <a:xfrm rot="10800000">
            <a:off x="4475377" y="1294018"/>
            <a:ext cx="319134" cy="609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D06C86C-1C1A-40F5-BD40-3F027AD02F4A}"/>
              </a:ext>
            </a:extLst>
          </p:cNvPr>
          <p:cNvSpPr/>
          <p:nvPr/>
        </p:nvSpPr>
        <p:spPr>
          <a:xfrm>
            <a:off x="3823118" y="834767"/>
            <a:ext cx="1891883" cy="523220"/>
          </a:xfrm>
          <a:prstGeom prst="rect">
            <a:avLst/>
          </a:prstGeom>
        </p:spPr>
        <p:txBody>
          <a:bodyPr wrap="square">
            <a:spAutoFit/>
          </a:bodyPr>
          <a:lstStyle/>
          <a:p>
            <a:r>
              <a:rPr lang="en-US" sz="2800" dirty="0"/>
              <a:t>Bearing</a:t>
            </a:r>
          </a:p>
        </p:txBody>
      </p:sp>
      <p:sp>
        <p:nvSpPr>
          <p:cNvPr id="14" name="Arrow: Up 13">
            <a:extLst>
              <a:ext uri="{FF2B5EF4-FFF2-40B4-BE49-F238E27FC236}">
                <a16:creationId xmlns:a16="http://schemas.microsoft.com/office/drawing/2014/main" id="{343BE72E-8EDD-49A6-9FE6-16924CB34C22}"/>
              </a:ext>
            </a:extLst>
          </p:cNvPr>
          <p:cNvSpPr/>
          <p:nvPr/>
        </p:nvSpPr>
        <p:spPr>
          <a:xfrm>
            <a:off x="4554531" y="5745340"/>
            <a:ext cx="319134" cy="609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750E56D-C699-45F7-9F6B-D8B201A4ADCA}"/>
              </a:ext>
            </a:extLst>
          </p:cNvPr>
          <p:cNvSpPr/>
          <p:nvPr/>
        </p:nvSpPr>
        <p:spPr>
          <a:xfrm>
            <a:off x="4031093" y="6288920"/>
            <a:ext cx="1475930" cy="523220"/>
          </a:xfrm>
          <a:prstGeom prst="rect">
            <a:avLst/>
          </a:prstGeom>
        </p:spPr>
        <p:txBody>
          <a:bodyPr wrap="square">
            <a:spAutoFit/>
          </a:bodyPr>
          <a:lstStyle/>
          <a:p>
            <a:pPr lvl="0"/>
            <a:r>
              <a:rPr lang="en-US" sz="2800" dirty="0">
                <a:solidFill>
                  <a:srgbClr val="404040"/>
                </a:solidFill>
              </a:rPr>
              <a:t>Bearing</a:t>
            </a:r>
          </a:p>
        </p:txBody>
      </p:sp>
      <p:pic>
        <p:nvPicPr>
          <p:cNvPr id="15" name="Picture 14">
            <a:extLst>
              <a:ext uri="{FF2B5EF4-FFF2-40B4-BE49-F238E27FC236}">
                <a16:creationId xmlns:a16="http://schemas.microsoft.com/office/drawing/2014/main" id="{8A9238FE-175F-40CC-B678-0A1CB4BA1CB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6200" y="112600"/>
            <a:ext cx="2932144" cy="823765"/>
          </a:xfrm>
          <a:prstGeom prst="rect">
            <a:avLst/>
          </a:prstGeom>
        </p:spPr>
      </p:pic>
      <p:sp>
        <p:nvSpPr>
          <p:cNvPr id="17" name="Rectangle 16">
            <a:extLst>
              <a:ext uri="{FF2B5EF4-FFF2-40B4-BE49-F238E27FC236}">
                <a16:creationId xmlns:a16="http://schemas.microsoft.com/office/drawing/2014/main" id="{F03D9E67-96C3-455C-B403-F71CF92A604C}"/>
              </a:ext>
            </a:extLst>
          </p:cNvPr>
          <p:cNvSpPr/>
          <p:nvPr/>
        </p:nvSpPr>
        <p:spPr>
          <a:xfrm>
            <a:off x="8152058" y="732814"/>
            <a:ext cx="1335622" cy="523220"/>
          </a:xfrm>
          <a:prstGeom prst="rect">
            <a:avLst/>
          </a:prstGeom>
        </p:spPr>
        <p:txBody>
          <a:bodyPr wrap="none">
            <a:spAutoFit/>
          </a:bodyPr>
          <a:lstStyle/>
          <a:p>
            <a:pPr lvl="0"/>
            <a:r>
              <a:rPr lang="en-US" sz="2800" dirty="0">
                <a:solidFill>
                  <a:srgbClr val="404040"/>
                </a:solidFill>
              </a:rPr>
              <a:t>Bearing</a:t>
            </a:r>
          </a:p>
        </p:txBody>
      </p:sp>
      <p:sp>
        <p:nvSpPr>
          <p:cNvPr id="18" name="Arrow: Up 17">
            <a:extLst>
              <a:ext uri="{FF2B5EF4-FFF2-40B4-BE49-F238E27FC236}">
                <a16:creationId xmlns:a16="http://schemas.microsoft.com/office/drawing/2014/main" id="{47DEE350-54F8-49B8-8C9A-99E00B6C81B8}"/>
              </a:ext>
            </a:extLst>
          </p:cNvPr>
          <p:cNvSpPr/>
          <p:nvPr/>
        </p:nvSpPr>
        <p:spPr>
          <a:xfrm>
            <a:off x="8893899" y="5065777"/>
            <a:ext cx="319134" cy="609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8D3211E4-827A-47AB-97C8-A9BF7E80312D}"/>
              </a:ext>
            </a:extLst>
          </p:cNvPr>
          <p:cNvSpPr/>
          <p:nvPr/>
        </p:nvSpPr>
        <p:spPr>
          <a:xfrm>
            <a:off x="8311625" y="5630814"/>
            <a:ext cx="1335622" cy="523220"/>
          </a:xfrm>
          <a:prstGeom prst="rect">
            <a:avLst/>
          </a:prstGeom>
        </p:spPr>
        <p:txBody>
          <a:bodyPr wrap="none">
            <a:spAutoFit/>
          </a:bodyPr>
          <a:lstStyle/>
          <a:p>
            <a:r>
              <a:rPr lang="en-US" sz="2800" dirty="0">
                <a:solidFill>
                  <a:srgbClr val="404040"/>
                </a:solidFill>
              </a:rPr>
              <a:t>Bearing</a:t>
            </a:r>
            <a:endParaRPr lang="en-US" dirty="0"/>
          </a:p>
        </p:txBody>
      </p:sp>
      <p:sp>
        <p:nvSpPr>
          <p:cNvPr id="22" name="Speech Bubble: Oval 21">
            <a:extLst>
              <a:ext uri="{FF2B5EF4-FFF2-40B4-BE49-F238E27FC236}">
                <a16:creationId xmlns:a16="http://schemas.microsoft.com/office/drawing/2014/main" id="{9E11FC01-46A5-4E69-831A-59F459C9A239}"/>
              </a:ext>
            </a:extLst>
          </p:cNvPr>
          <p:cNvSpPr/>
          <p:nvPr/>
        </p:nvSpPr>
        <p:spPr>
          <a:xfrm>
            <a:off x="10409668" y="122761"/>
            <a:ext cx="1746057" cy="123522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 tenths of thousandths of an inch!</a:t>
            </a:r>
          </a:p>
        </p:txBody>
      </p:sp>
      <p:sp>
        <p:nvSpPr>
          <p:cNvPr id="27" name="Speech Bubble: Rectangle with Corners Rounded 26">
            <a:extLst>
              <a:ext uri="{FF2B5EF4-FFF2-40B4-BE49-F238E27FC236}">
                <a16:creationId xmlns:a16="http://schemas.microsoft.com/office/drawing/2014/main" id="{6E0EE0EE-6544-4D52-9D7F-BECE64617F19}"/>
              </a:ext>
            </a:extLst>
          </p:cNvPr>
          <p:cNvSpPr/>
          <p:nvPr/>
        </p:nvSpPr>
        <p:spPr>
          <a:xfrm>
            <a:off x="192256" y="1821485"/>
            <a:ext cx="2325352" cy="2974893"/>
          </a:xfrm>
          <a:prstGeom prst="wedgeRoundRectCallout">
            <a:avLst>
              <a:gd name="adj1" fmla="val 41071"/>
              <a:gd name="adj2" fmla="val 2419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latin typeface="Arial" panose="020B0604020202020204" pitchFamily="34" charset="0"/>
              </a:rPr>
              <a:t>Saw ADD closes the loop by automatically adjusting the feed speed during the cut.  </a:t>
            </a:r>
          </a:p>
          <a:p>
            <a:r>
              <a:rPr lang="en-US" sz="1600" dirty="0">
                <a:latin typeface="Arial" panose="020B0604020202020204" pitchFamily="34" charset="0"/>
              </a:rPr>
              <a:t>This quick detection and subsequent action eliminates saw blade deviation which prevents sticking a cant or damaging saws</a:t>
            </a:r>
            <a:endParaRPr lang="en-US" sz="1600" dirty="0"/>
          </a:p>
        </p:txBody>
      </p:sp>
      <p:sp>
        <p:nvSpPr>
          <p:cNvPr id="28" name="Speech Bubble: Rectangle with Corners Rounded 27">
            <a:extLst>
              <a:ext uri="{FF2B5EF4-FFF2-40B4-BE49-F238E27FC236}">
                <a16:creationId xmlns:a16="http://schemas.microsoft.com/office/drawing/2014/main" id="{36E99FBA-CF5D-4230-830E-F10C77B43E54}"/>
              </a:ext>
            </a:extLst>
          </p:cNvPr>
          <p:cNvSpPr/>
          <p:nvPr/>
        </p:nvSpPr>
        <p:spPr>
          <a:xfrm>
            <a:off x="3543300" y="69843"/>
            <a:ext cx="5105400" cy="819395"/>
          </a:xfrm>
          <a:prstGeom prst="wedgeRoundRectCallout">
            <a:avLst>
              <a:gd name="adj1" fmla="val 71579"/>
              <a:gd name="adj2" fmla="val 328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Saw ADD measures Radial Forces on Horizontal Arbors from outside the saw box. (movement exaggerated)   </a:t>
            </a:r>
          </a:p>
        </p:txBody>
      </p:sp>
      <p:pic>
        <p:nvPicPr>
          <p:cNvPr id="23" name="Recorded Sound">
            <a:hlinkClick r:id="" action="ppaction://media"/>
            <a:extLst>
              <a:ext uri="{FF2B5EF4-FFF2-40B4-BE49-F238E27FC236}">
                <a16:creationId xmlns:a16="http://schemas.microsoft.com/office/drawing/2014/main" id="{B4DC8D8D-7DB8-46B4-A5DA-55E21DC4EFAB}"/>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33400" y="6398130"/>
            <a:ext cx="304800" cy="304800"/>
          </a:xfrm>
          <a:prstGeom prst="rect">
            <a:avLst/>
          </a:prstGeom>
        </p:spPr>
      </p:pic>
      <p:pic>
        <p:nvPicPr>
          <p:cNvPr id="26" name="Recorded Sound">
            <a:hlinkClick r:id="" action="ppaction://media"/>
            <a:extLst>
              <a:ext uri="{FF2B5EF4-FFF2-40B4-BE49-F238E27FC236}">
                <a16:creationId xmlns:a16="http://schemas.microsoft.com/office/drawing/2014/main" id="{AF9103AE-BACF-4FF3-A4F5-F119E0D1AD29}"/>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65516" y="6320518"/>
            <a:ext cx="304800" cy="304800"/>
          </a:xfrm>
          <a:prstGeom prst="rect">
            <a:avLst/>
          </a:prstGeom>
        </p:spPr>
      </p:pic>
    </p:spTree>
    <p:extLst>
      <p:ext uri="{BB962C8B-B14F-4D97-AF65-F5344CB8AC3E}">
        <p14:creationId xmlns:p14="http://schemas.microsoft.com/office/powerpoint/2010/main" val="1873285579"/>
      </p:ext>
    </p:extLst>
  </p:cSld>
  <p:clrMapOvr>
    <a:masterClrMapping/>
  </p:clrMapOvr>
  <p:transition spd="slow" advTm="16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183" fill="hold"/>
                                        <p:tgtEl>
                                          <p:spTgt spid="2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7169"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72727">
                <p:cTn id="15" repeatCount="indefinite"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audio>
              <p:cMediaNode vol="80000">
                <p:cTn id="21" fill="hold" display="0">
                  <p:stCondLst>
                    <p:cond delay="indefinite"/>
                  </p:stCondLst>
                  <p:endCondLst>
                    <p:cond evt="onStopAudio" delay="0">
                      <p:tgtEl>
                        <p:sldTgt/>
                      </p:tgtEl>
                    </p:cond>
                  </p:endCondLst>
                </p:cTn>
                <p:tgtEl>
                  <p:spTgt spid="23"/>
                </p:tgtEl>
              </p:cMediaNode>
            </p:audio>
            <p:audio>
              <p:cMediaNode vol="80000">
                <p:cTn id="22" fill="hold" display="0">
                  <p:stCondLst>
                    <p:cond delay="indefinite"/>
                  </p:stCondLst>
                  <p:endCondLst>
                    <p:cond evt="onStopAudio" delay="0">
                      <p:tgtEl>
                        <p:sldTgt/>
                      </p:tgtEl>
                    </p:cond>
                  </p:endCondLst>
                </p:cTn>
                <p:tgtEl>
                  <p:spTgt spid="2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DCD7E-B48B-4F37-BE75-B08121B4499D}"/>
              </a:ext>
            </a:extLst>
          </p:cNvPr>
          <p:cNvSpPr>
            <a:spLocks noGrp="1"/>
          </p:cNvSpPr>
          <p:nvPr>
            <p:ph type="title"/>
          </p:nvPr>
        </p:nvSpPr>
        <p:spPr>
          <a:xfrm>
            <a:off x="9172766" y="762000"/>
            <a:ext cx="2994725" cy="304800"/>
          </a:xfrm>
        </p:spPr>
        <p:txBody>
          <a:bodyPr>
            <a:normAutofit fontScale="90000"/>
          </a:bodyPr>
          <a:lstStyle/>
          <a:p>
            <a:pPr algn="ctr"/>
            <a:endParaRPr lang="en-US" dirty="0"/>
          </a:p>
        </p:txBody>
      </p:sp>
      <p:pic>
        <p:nvPicPr>
          <p:cNvPr id="7" name="Picture 6" descr="A screenshot of a social media post&#10;&#10;Description automatically generated">
            <a:extLst>
              <a:ext uri="{FF2B5EF4-FFF2-40B4-BE49-F238E27FC236}">
                <a16:creationId xmlns:a16="http://schemas.microsoft.com/office/drawing/2014/main" id="{24F4B6CF-6194-4136-AE4D-A2E0891A18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 y="0"/>
            <a:ext cx="12188825" cy="6858000"/>
          </a:xfrm>
          <a:prstGeom prst="rect">
            <a:avLst/>
          </a:prstGeom>
        </p:spPr>
      </p:pic>
      <p:pic>
        <p:nvPicPr>
          <p:cNvPr id="3" name="Picture 2">
            <a:extLst>
              <a:ext uri="{FF2B5EF4-FFF2-40B4-BE49-F238E27FC236}">
                <a16:creationId xmlns:a16="http://schemas.microsoft.com/office/drawing/2014/main" id="{E15A5195-1218-42C2-81F0-92F17A2F850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397493" y="1219201"/>
            <a:ext cx="2545268" cy="715075"/>
          </a:xfrm>
          <a:prstGeom prst="rect">
            <a:avLst/>
          </a:prstGeom>
        </p:spPr>
      </p:pic>
      <p:sp>
        <p:nvSpPr>
          <p:cNvPr id="5" name="Speech Bubble: Rectangle with Corners Rounded 4">
            <a:extLst>
              <a:ext uri="{FF2B5EF4-FFF2-40B4-BE49-F238E27FC236}">
                <a16:creationId xmlns:a16="http://schemas.microsoft.com/office/drawing/2014/main" id="{AFD854DF-560F-41F2-A186-440E015A39B6}"/>
              </a:ext>
            </a:extLst>
          </p:cNvPr>
          <p:cNvSpPr/>
          <p:nvPr/>
        </p:nvSpPr>
        <p:spPr>
          <a:xfrm>
            <a:off x="2948876" y="990600"/>
            <a:ext cx="2994725" cy="3352800"/>
          </a:xfrm>
          <a:prstGeom prst="wedgeRoundRectCallout">
            <a:avLst>
              <a:gd name="adj1" fmla="val 123911"/>
              <a:gd name="adj2" fmla="val -1353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The blue trace is the sawing force on the bottom arbor of a Horizontal Curve Sawing Gang and green is the bottom arbor motor current which mimics the force, but the force shows a much higher sensitivity.</a:t>
            </a:r>
          </a:p>
        </p:txBody>
      </p:sp>
      <p:pic>
        <p:nvPicPr>
          <p:cNvPr id="4" name="Recorded Sound">
            <a:hlinkClick r:id="" action="ppaction://media"/>
            <a:extLst>
              <a:ext uri="{FF2B5EF4-FFF2-40B4-BE49-F238E27FC236}">
                <a16:creationId xmlns:a16="http://schemas.microsoft.com/office/drawing/2014/main" id="{78DD10E3-9952-477B-9262-EE919E1B5A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4800" y="6400800"/>
            <a:ext cx="304800" cy="304800"/>
          </a:xfrm>
          <a:prstGeom prst="rect">
            <a:avLst/>
          </a:prstGeom>
        </p:spPr>
      </p:pic>
    </p:spTree>
    <p:extLst>
      <p:ext uri="{BB962C8B-B14F-4D97-AF65-F5344CB8AC3E}">
        <p14:creationId xmlns:p14="http://schemas.microsoft.com/office/powerpoint/2010/main" val="4124735786"/>
      </p:ext>
    </p:extLst>
  </p:cSld>
  <p:clrMapOvr>
    <a:masterClrMapping/>
  </p:clrMapOvr>
  <mc:AlternateContent xmlns:mc="http://schemas.openxmlformats.org/markup-compatibility/2006" xmlns:p14="http://schemas.microsoft.com/office/powerpoint/2010/main">
    <mc:Choice Requires="p14">
      <p:transition spd="med" p14:dur="700" advTm="14000">
        <p:fade/>
      </p:transition>
    </mc:Choice>
    <mc:Fallback xmlns="">
      <p:transition spd="med" advTm="1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504D6-D636-4A50-8169-F93FA3F10784}"/>
              </a:ext>
            </a:extLst>
          </p:cNvPr>
          <p:cNvSpPr>
            <a:spLocks noGrp="1"/>
          </p:cNvSpPr>
          <p:nvPr>
            <p:ph type="title"/>
          </p:nvPr>
        </p:nvSpPr>
        <p:spPr>
          <a:xfrm>
            <a:off x="10210800" y="990600"/>
            <a:ext cx="1524000" cy="457200"/>
          </a:xfrm>
        </p:spPr>
        <p:txBody>
          <a:bodyPr>
            <a:normAutofit fontScale="90000"/>
          </a:bodyPr>
          <a:lstStyle/>
          <a:p>
            <a:pPr algn="ctr"/>
            <a:endParaRPr lang="en-US" dirty="0"/>
          </a:p>
        </p:txBody>
      </p:sp>
      <p:pic>
        <p:nvPicPr>
          <p:cNvPr id="9" name="Picture 8" descr="A screenshot of a cell phone&#10;&#10;Description automatically generated">
            <a:extLst>
              <a:ext uri="{FF2B5EF4-FFF2-40B4-BE49-F238E27FC236}">
                <a16:creationId xmlns:a16="http://schemas.microsoft.com/office/drawing/2014/main" id="{ADFA53A7-689A-432C-96D5-DD2A580AC9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 y="0"/>
            <a:ext cx="12188825" cy="6858000"/>
          </a:xfrm>
          <a:prstGeom prst="rect">
            <a:avLst/>
          </a:prstGeom>
        </p:spPr>
      </p:pic>
      <p:pic>
        <p:nvPicPr>
          <p:cNvPr id="3" name="Picture 2">
            <a:extLst>
              <a:ext uri="{FF2B5EF4-FFF2-40B4-BE49-F238E27FC236}">
                <a16:creationId xmlns:a16="http://schemas.microsoft.com/office/drawing/2014/main" id="{F5492045-5B06-452A-A471-80693F75851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105400" y="5609526"/>
            <a:ext cx="2545268" cy="715075"/>
          </a:xfrm>
          <a:prstGeom prst="rect">
            <a:avLst/>
          </a:prstGeom>
        </p:spPr>
      </p:pic>
      <p:sp>
        <p:nvSpPr>
          <p:cNvPr id="4" name="Speech Bubble: Rectangle with Corners Rounded 3">
            <a:extLst>
              <a:ext uri="{FF2B5EF4-FFF2-40B4-BE49-F238E27FC236}">
                <a16:creationId xmlns:a16="http://schemas.microsoft.com/office/drawing/2014/main" id="{048A3F05-05CB-4716-84E8-1D557897BA27}"/>
              </a:ext>
            </a:extLst>
          </p:cNvPr>
          <p:cNvSpPr/>
          <p:nvPr/>
        </p:nvSpPr>
        <p:spPr>
          <a:xfrm>
            <a:off x="8001000" y="2971800"/>
            <a:ext cx="3352800" cy="3352800"/>
          </a:xfrm>
          <a:prstGeom prst="wedgeRoundRectCallout">
            <a:avLst>
              <a:gd name="adj1" fmla="val -82294"/>
              <a:gd name="adj2" fmla="val -11358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This zoomed in view of a trend on the HDA shows the force occurred more than a half second earlier than the arbor motor could react.  Again force is blue and arbor motor amperage is green for the bottom arbor and red for the top arbor.</a:t>
            </a:r>
          </a:p>
        </p:txBody>
      </p:sp>
      <p:pic>
        <p:nvPicPr>
          <p:cNvPr id="5" name="Recorded Sound">
            <a:hlinkClick r:id="" action="ppaction://media"/>
            <a:extLst>
              <a:ext uri="{FF2B5EF4-FFF2-40B4-BE49-F238E27FC236}">
                <a16:creationId xmlns:a16="http://schemas.microsoft.com/office/drawing/2014/main" id="{B7B0AC47-3DB7-4BDC-8643-E7B31C7772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1000" y="6342395"/>
            <a:ext cx="304800" cy="304800"/>
          </a:xfrm>
          <a:prstGeom prst="rect">
            <a:avLst/>
          </a:prstGeom>
        </p:spPr>
      </p:pic>
    </p:spTree>
    <p:extLst>
      <p:ext uri="{BB962C8B-B14F-4D97-AF65-F5344CB8AC3E}">
        <p14:creationId xmlns:p14="http://schemas.microsoft.com/office/powerpoint/2010/main" val="4026570281"/>
      </p:ext>
    </p:extLst>
  </p:cSld>
  <p:clrMapOvr>
    <a:masterClrMapping/>
  </p:clrMapOvr>
  <mc:AlternateContent xmlns:mc="http://schemas.openxmlformats.org/markup-compatibility/2006" xmlns:p14="http://schemas.microsoft.com/office/powerpoint/2010/main">
    <mc:Choice Requires="p14">
      <p:transition spd="med" p14:dur="700" advTm="14000">
        <p:fade/>
      </p:transition>
    </mc:Choice>
    <mc:Fallback xmlns="">
      <p:transition spd="med" advTm="1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5E21A-DD2F-4DE4-A133-F92E24CE75EF}"/>
              </a:ext>
            </a:extLst>
          </p:cNvPr>
          <p:cNvSpPr>
            <a:spLocks noGrp="1"/>
          </p:cNvSpPr>
          <p:nvPr>
            <p:ph type="title"/>
          </p:nvPr>
        </p:nvSpPr>
        <p:spPr>
          <a:xfrm>
            <a:off x="381000" y="9939"/>
            <a:ext cx="10971372" cy="1056861"/>
          </a:xfrm>
        </p:spPr>
        <p:txBody>
          <a:bodyPr/>
          <a:lstStyle/>
          <a:p>
            <a:endParaRPr lang="en-US" dirty="0"/>
          </a:p>
        </p:txBody>
      </p:sp>
      <p:pic>
        <p:nvPicPr>
          <p:cNvPr id="8" name="Picture 7" descr="A close up of a map&#10;&#10;Description automatically generated">
            <a:extLst>
              <a:ext uri="{FF2B5EF4-FFF2-40B4-BE49-F238E27FC236}">
                <a16:creationId xmlns:a16="http://schemas.microsoft.com/office/drawing/2014/main" id="{E8F95B27-6465-47A5-B0C3-389C5AB029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26" y="-4364"/>
            <a:ext cx="12222639" cy="6858000"/>
          </a:xfrm>
          <a:prstGeom prst="rect">
            <a:avLst/>
          </a:prstGeom>
        </p:spPr>
      </p:pic>
      <p:sp>
        <p:nvSpPr>
          <p:cNvPr id="3" name="Speech Bubble: Rectangle with Corners Rounded 2">
            <a:extLst>
              <a:ext uri="{FF2B5EF4-FFF2-40B4-BE49-F238E27FC236}">
                <a16:creationId xmlns:a16="http://schemas.microsoft.com/office/drawing/2014/main" id="{B9855A02-9913-42F4-A8FE-4C53997983AE}"/>
              </a:ext>
            </a:extLst>
          </p:cNvPr>
          <p:cNvSpPr/>
          <p:nvPr/>
        </p:nvSpPr>
        <p:spPr>
          <a:xfrm>
            <a:off x="127085" y="2545885"/>
            <a:ext cx="2286000" cy="3886200"/>
          </a:xfrm>
          <a:prstGeom prst="wedgeRoundRectCallout">
            <a:avLst>
              <a:gd name="adj1" fmla="val 139314"/>
              <a:gd name="adj2" fmla="val -255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This trend on a VDAG shows Saw-ADD’s detection of excess forces  on the leading arbor  (blue) far sooner and with greater resolution than the arbor motor current (green)</a:t>
            </a:r>
          </a:p>
        </p:txBody>
      </p:sp>
      <p:pic>
        <p:nvPicPr>
          <p:cNvPr id="5" name="Picture 4">
            <a:extLst>
              <a:ext uri="{FF2B5EF4-FFF2-40B4-BE49-F238E27FC236}">
                <a16:creationId xmlns:a16="http://schemas.microsoft.com/office/drawing/2014/main" id="{08AB5797-3468-46DE-BC31-7EF2F55520E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019800" y="5205395"/>
            <a:ext cx="2542904" cy="714411"/>
          </a:xfrm>
          <a:prstGeom prst="rect">
            <a:avLst/>
          </a:prstGeom>
        </p:spPr>
      </p:pic>
      <p:pic>
        <p:nvPicPr>
          <p:cNvPr id="6" name="Recorded Sound">
            <a:hlinkClick r:id="" action="ppaction://media"/>
            <a:extLst>
              <a:ext uri="{FF2B5EF4-FFF2-40B4-BE49-F238E27FC236}">
                <a16:creationId xmlns:a16="http://schemas.microsoft.com/office/drawing/2014/main" id="{7757524E-6401-47A7-B5D6-931C6D8B3B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2909" y="7086600"/>
            <a:ext cx="304800" cy="304800"/>
          </a:xfrm>
          <a:prstGeom prst="rect">
            <a:avLst/>
          </a:prstGeom>
        </p:spPr>
      </p:pic>
    </p:spTree>
    <p:extLst>
      <p:ext uri="{BB962C8B-B14F-4D97-AF65-F5344CB8AC3E}">
        <p14:creationId xmlns:p14="http://schemas.microsoft.com/office/powerpoint/2010/main" val="1419509959"/>
      </p:ext>
    </p:extLst>
  </p:cSld>
  <p:clrMapOvr>
    <a:masterClrMapping/>
  </p:clrMapOvr>
  <p:transition spd="slow" advTm="12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corded Sound">
            <a:hlinkClick r:id="" action="ppaction://media"/>
            <a:extLst>
              <a:ext uri="{FF2B5EF4-FFF2-40B4-BE49-F238E27FC236}">
                <a16:creationId xmlns:a16="http://schemas.microsoft.com/office/drawing/2014/main" id="{34EED9D0-1498-4127-AA0B-F0170189E4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196" y="6468994"/>
            <a:ext cx="304800" cy="304800"/>
          </a:xfrm>
          <a:prstGeom prst="rect">
            <a:avLst/>
          </a:prstGeom>
        </p:spPr>
      </p:pic>
      <p:pic>
        <p:nvPicPr>
          <p:cNvPr id="3" name="Picture 2" descr="A picture containing outdoor, building, sitting, bench&#10;&#10;Description automatically generated">
            <a:extLst>
              <a:ext uri="{FF2B5EF4-FFF2-40B4-BE49-F238E27FC236}">
                <a16:creationId xmlns:a16="http://schemas.microsoft.com/office/drawing/2014/main" id="{759CFB94-12E6-4122-ABEF-409B0E2017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4564" y="1642456"/>
            <a:ext cx="6496732" cy="4826537"/>
          </a:xfrm>
          <a:prstGeom prst="rect">
            <a:avLst/>
          </a:prstGeom>
        </p:spPr>
      </p:pic>
      <p:sp>
        <p:nvSpPr>
          <p:cNvPr id="5" name="Speech Bubble: Rectangle with Corners Rounded 4">
            <a:extLst>
              <a:ext uri="{FF2B5EF4-FFF2-40B4-BE49-F238E27FC236}">
                <a16:creationId xmlns:a16="http://schemas.microsoft.com/office/drawing/2014/main" id="{DB1311FA-F949-4A8A-81BF-81FB8FF824C1}"/>
              </a:ext>
            </a:extLst>
          </p:cNvPr>
          <p:cNvSpPr/>
          <p:nvPr/>
        </p:nvSpPr>
        <p:spPr>
          <a:xfrm>
            <a:off x="477939" y="344953"/>
            <a:ext cx="4011929" cy="5396055"/>
          </a:xfrm>
          <a:prstGeom prst="wedgeRoundRectCallout">
            <a:avLst>
              <a:gd name="adj1" fmla="val 188701"/>
              <a:gd name="adj2" fmla="val 2568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bg1"/>
                </a:solidFill>
              </a:rPr>
              <a:t>Saw-ADD integrates  force sensors on the leading and trailing edge of the saw blade. This detects twisting forces on the saw blade that will steer it into deviation unless  prevented by Saw-ADD.</a:t>
            </a:r>
          </a:p>
        </p:txBody>
      </p:sp>
      <p:pic>
        <p:nvPicPr>
          <p:cNvPr id="2" name="Picture 1" descr="A close up of a logo&#10;&#10;Description automatically generated">
            <a:extLst>
              <a:ext uri="{FF2B5EF4-FFF2-40B4-BE49-F238E27FC236}">
                <a16:creationId xmlns:a16="http://schemas.microsoft.com/office/drawing/2014/main" id="{C80AA0DA-D9BA-43F0-BCEA-EB54A16521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4564" y="344953"/>
            <a:ext cx="3338982" cy="938064"/>
          </a:xfrm>
          <a:prstGeom prst="rect">
            <a:avLst/>
          </a:prstGeom>
        </p:spPr>
      </p:pic>
    </p:spTree>
    <p:extLst>
      <p:ext uri="{BB962C8B-B14F-4D97-AF65-F5344CB8AC3E}">
        <p14:creationId xmlns:p14="http://schemas.microsoft.com/office/powerpoint/2010/main" val="2661196896"/>
      </p:ext>
    </p:extLst>
  </p:cSld>
  <p:clrMapOvr>
    <a:masterClrMapping/>
  </p:clrMapOvr>
  <p:transition spd="slow" advTm="12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building&#10;&#10;Description automatically generated">
            <a:extLst>
              <a:ext uri="{FF2B5EF4-FFF2-40B4-BE49-F238E27FC236}">
                <a16:creationId xmlns:a16="http://schemas.microsoft.com/office/drawing/2014/main" id="{A398B62C-C169-48EE-914C-0825B35356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43" y="0"/>
            <a:ext cx="12190413" cy="3831574"/>
          </a:xfrm>
          <a:prstGeom prst="rect">
            <a:avLst/>
          </a:prstGeom>
        </p:spPr>
      </p:pic>
      <p:sp>
        <p:nvSpPr>
          <p:cNvPr id="18" name="Speech Bubble: Rectangle with Corners Rounded 17">
            <a:extLst>
              <a:ext uri="{FF2B5EF4-FFF2-40B4-BE49-F238E27FC236}">
                <a16:creationId xmlns:a16="http://schemas.microsoft.com/office/drawing/2014/main" id="{FA800CB7-110F-4E35-8653-70B4547E653D}"/>
              </a:ext>
            </a:extLst>
          </p:cNvPr>
          <p:cNvSpPr/>
          <p:nvPr/>
        </p:nvSpPr>
        <p:spPr>
          <a:xfrm>
            <a:off x="1447801" y="1626665"/>
            <a:ext cx="1299253" cy="533400"/>
          </a:xfrm>
          <a:prstGeom prst="wedgeRoundRectCallout">
            <a:avLst>
              <a:gd name="adj1" fmla="val -45266"/>
              <a:gd name="adj2" fmla="val -24931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8195AE1-0383-4CD0-B480-E1EA5F7E510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677400" y="-917445"/>
            <a:ext cx="1905000" cy="535196"/>
          </a:xfrm>
          <a:prstGeom prst="rect">
            <a:avLst/>
          </a:prstGeom>
        </p:spPr>
      </p:pic>
      <p:pic>
        <p:nvPicPr>
          <p:cNvPr id="10" name="Picture 9">
            <a:extLst>
              <a:ext uri="{FF2B5EF4-FFF2-40B4-BE49-F238E27FC236}">
                <a16:creationId xmlns:a16="http://schemas.microsoft.com/office/drawing/2014/main" id="{3FDCE0DC-8810-4F1D-A081-7295BD73C5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8" y="3451412"/>
            <a:ext cx="12266612" cy="3406588"/>
          </a:xfrm>
          <a:prstGeom prst="rect">
            <a:avLst/>
          </a:prstGeom>
        </p:spPr>
      </p:pic>
      <p:sp>
        <p:nvSpPr>
          <p:cNvPr id="11" name="Speech Bubble: Rectangle with Corners Rounded 10">
            <a:extLst>
              <a:ext uri="{FF2B5EF4-FFF2-40B4-BE49-F238E27FC236}">
                <a16:creationId xmlns:a16="http://schemas.microsoft.com/office/drawing/2014/main" id="{96A6E6BB-9E79-4D7E-AFF5-3B7688788C5E}"/>
              </a:ext>
            </a:extLst>
          </p:cNvPr>
          <p:cNvSpPr/>
          <p:nvPr/>
        </p:nvSpPr>
        <p:spPr>
          <a:xfrm>
            <a:off x="1409700" y="1573625"/>
            <a:ext cx="9372601" cy="1066800"/>
          </a:xfrm>
          <a:prstGeom prst="wedgeRoundRectCallout">
            <a:avLst>
              <a:gd name="adj1" fmla="val -57167"/>
              <a:gd name="adj2" fmla="val -958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This upper graph shows the gang performance over an 8 hour shift on Douglas Fir. Each bar is the last 30 cant average percent speed increase over optimizer speeds.   The black line shows the increased average is holding steady near 16% even without a saw change for that shift.</a:t>
            </a:r>
            <a:endParaRPr lang="en-US" dirty="0">
              <a:latin typeface="Arial" panose="020B0604020202020204" pitchFamily="34" charset="0"/>
              <a:cs typeface="Arial" panose="020B0604020202020204" pitchFamily="34" charset="0"/>
            </a:endParaRPr>
          </a:p>
        </p:txBody>
      </p:sp>
      <p:sp>
        <p:nvSpPr>
          <p:cNvPr id="12" name="Speech Bubble: Rectangle with Corners Rounded 11">
            <a:extLst>
              <a:ext uri="{FF2B5EF4-FFF2-40B4-BE49-F238E27FC236}">
                <a16:creationId xmlns:a16="http://schemas.microsoft.com/office/drawing/2014/main" id="{073A4DB3-7DC5-44F6-8D51-37FAE290CC48}"/>
              </a:ext>
            </a:extLst>
          </p:cNvPr>
          <p:cNvSpPr/>
          <p:nvPr/>
        </p:nvSpPr>
        <p:spPr>
          <a:xfrm>
            <a:off x="914400" y="5284376"/>
            <a:ext cx="11123614" cy="470093"/>
          </a:xfrm>
          <a:prstGeom prst="wedgeRoundRectCallout">
            <a:avLst>
              <a:gd name="adj1" fmla="val -689"/>
              <a:gd name="adj2" fmla="val 10711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Each bar is the last single cant speed increase in the 15 min window, which can be a decrease if needed to save  saws </a:t>
            </a:r>
            <a:endParaRPr lang="en-US" dirty="0">
              <a:latin typeface="Arial" panose="020B0604020202020204" pitchFamily="34" charset="0"/>
              <a:cs typeface="Arial" panose="020B0604020202020204" pitchFamily="34" charset="0"/>
            </a:endParaRPr>
          </a:p>
        </p:txBody>
      </p:sp>
      <p:pic>
        <p:nvPicPr>
          <p:cNvPr id="4" name="Recorded Sound">
            <a:hlinkClick r:id="" action="ppaction://media"/>
            <a:extLst>
              <a:ext uri="{FF2B5EF4-FFF2-40B4-BE49-F238E27FC236}">
                <a16:creationId xmlns:a16="http://schemas.microsoft.com/office/drawing/2014/main" id="{97038354-B7B5-4596-8328-A2682901E087}"/>
              </a:ext>
            </a:extLst>
          </p:cNvPr>
          <p:cNvPicPr>
            <a:picLocks noChangeAspect="1"/>
          </p:cNvPicPr>
          <p:nvPr>
            <a:audioFile r:link="rId1"/>
            <p:extLst>
              <p:ext uri="{DAA4B4D4-6D71-4841-9C94-3DE7FCFB9230}">
                <p14:media xmlns:p14="http://schemas.microsoft.com/office/powerpoint/2010/main" r:embed="rId2">
                  <p14:trim end="35446.6303"/>
                </p14:media>
              </p:ext>
            </p:extLst>
          </p:nvPr>
        </p:nvPicPr>
        <p:blipFill>
          <a:blip r:embed="rId8"/>
          <a:stretch>
            <a:fillRect/>
          </a:stretch>
        </p:blipFill>
        <p:spPr>
          <a:xfrm>
            <a:off x="76200" y="6248400"/>
            <a:ext cx="304800" cy="304800"/>
          </a:xfrm>
          <a:prstGeom prst="rect">
            <a:avLst/>
          </a:prstGeom>
        </p:spPr>
      </p:pic>
      <p:pic>
        <p:nvPicPr>
          <p:cNvPr id="5" name="Recorded Sound">
            <a:hlinkClick r:id="" action="ppaction://media"/>
            <a:extLst>
              <a:ext uri="{FF2B5EF4-FFF2-40B4-BE49-F238E27FC236}">
                <a16:creationId xmlns:a16="http://schemas.microsoft.com/office/drawing/2014/main" id="{B75BD7D4-C8C5-409D-AB8C-4D0DC4F30E2A}"/>
              </a:ext>
            </a:extLst>
          </p:cNvPr>
          <p:cNvPicPr>
            <a:picLocks noChangeAspect="1"/>
          </p:cNvPicPr>
          <p:nvPr>
            <a:audioFile r:link="rId1"/>
            <p:extLst>
              <p:ext uri="{DAA4B4D4-6D71-4841-9C94-3DE7FCFB9230}">
                <p14:media xmlns:p14="http://schemas.microsoft.com/office/powerpoint/2010/main" r:embed="rId3">
                  <p14:trim end="74144.5714"/>
                </p14:media>
              </p:ext>
            </p:extLst>
          </p:nvPr>
        </p:nvPicPr>
        <p:blipFill>
          <a:blip r:embed="rId8"/>
          <a:stretch>
            <a:fillRect/>
          </a:stretch>
        </p:blipFill>
        <p:spPr>
          <a:xfrm>
            <a:off x="84551" y="6324600"/>
            <a:ext cx="304800" cy="304800"/>
          </a:xfrm>
          <a:prstGeom prst="rect">
            <a:avLst/>
          </a:prstGeom>
        </p:spPr>
      </p:pic>
      <mc:AlternateContent xmlns:mc="http://schemas.openxmlformats.org/markup-compatibility/2006">
        <mc:Choice xmlns:p14="http://schemas.microsoft.com/office/powerpoint/2010/main" Requires="p14">
          <p:contentPart p14:bwMode="auto" r:id="rId9">
            <p14:nvContentPartPr>
              <p14:cNvPr id="6" name="Ink 5">
                <a:extLst>
                  <a:ext uri="{FF2B5EF4-FFF2-40B4-BE49-F238E27FC236}">
                    <a16:creationId xmlns:a16="http://schemas.microsoft.com/office/drawing/2014/main" id="{5AE07C6A-9C8D-4DC7-BFB3-53C4AD5ACD1C}"/>
                  </a:ext>
                </a:extLst>
              </p14:cNvPr>
              <p14:cNvContentPartPr/>
              <p14:nvPr/>
            </p14:nvContentPartPr>
            <p14:xfrm>
              <a:off x="734874" y="503170"/>
              <a:ext cx="9560160" cy="154440"/>
            </p14:xfrm>
          </p:contentPart>
        </mc:Choice>
        <mc:Fallback>
          <p:pic>
            <p:nvPicPr>
              <p:cNvPr id="6" name="Ink 5">
                <a:extLst>
                  <a:ext uri="{FF2B5EF4-FFF2-40B4-BE49-F238E27FC236}">
                    <a16:creationId xmlns:a16="http://schemas.microsoft.com/office/drawing/2014/main" id="{5AE07C6A-9C8D-4DC7-BFB3-53C4AD5ACD1C}"/>
                  </a:ext>
                </a:extLst>
              </p:cNvPr>
              <p:cNvPicPr/>
              <p:nvPr/>
            </p:nvPicPr>
            <p:blipFill>
              <a:blip r:embed="rId10"/>
              <a:stretch>
                <a:fillRect/>
              </a:stretch>
            </p:blipFill>
            <p:spPr>
              <a:xfrm>
                <a:off x="680874" y="395170"/>
                <a:ext cx="9667800" cy="37008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7" name="Ink 6">
                <a:extLst>
                  <a:ext uri="{FF2B5EF4-FFF2-40B4-BE49-F238E27FC236}">
                    <a16:creationId xmlns:a16="http://schemas.microsoft.com/office/drawing/2014/main" id="{81197D6D-F87F-41FE-8344-6409320DBCB9}"/>
                  </a:ext>
                </a:extLst>
              </p14:cNvPr>
              <p14:cNvContentPartPr/>
              <p14:nvPr/>
            </p14:nvContentPartPr>
            <p14:xfrm>
              <a:off x="10300434" y="656890"/>
              <a:ext cx="360" cy="360"/>
            </p14:xfrm>
          </p:contentPart>
        </mc:Choice>
        <mc:Fallback>
          <p:pic>
            <p:nvPicPr>
              <p:cNvPr id="7" name="Ink 6">
                <a:extLst>
                  <a:ext uri="{FF2B5EF4-FFF2-40B4-BE49-F238E27FC236}">
                    <a16:creationId xmlns:a16="http://schemas.microsoft.com/office/drawing/2014/main" id="{81197D6D-F87F-41FE-8344-6409320DBCB9}"/>
                  </a:ext>
                </a:extLst>
              </p:cNvPr>
              <p:cNvPicPr/>
              <p:nvPr/>
            </p:nvPicPr>
            <p:blipFill>
              <a:blip r:embed="rId12"/>
              <a:stretch>
                <a:fillRect/>
              </a:stretch>
            </p:blipFill>
            <p:spPr>
              <a:xfrm>
                <a:off x="10246434" y="548890"/>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9" name="Ink 8">
                <a:extLst>
                  <a:ext uri="{FF2B5EF4-FFF2-40B4-BE49-F238E27FC236}">
                    <a16:creationId xmlns:a16="http://schemas.microsoft.com/office/drawing/2014/main" id="{6597309B-515D-4367-888D-31035D521890}"/>
                  </a:ext>
                </a:extLst>
              </p14:cNvPr>
              <p14:cNvContentPartPr/>
              <p14:nvPr/>
            </p14:nvContentPartPr>
            <p14:xfrm>
              <a:off x="10300434" y="656890"/>
              <a:ext cx="360" cy="360"/>
            </p14:xfrm>
          </p:contentPart>
        </mc:Choice>
        <mc:Fallback>
          <p:pic>
            <p:nvPicPr>
              <p:cNvPr id="9" name="Ink 8">
                <a:extLst>
                  <a:ext uri="{FF2B5EF4-FFF2-40B4-BE49-F238E27FC236}">
                    <a16:creationId xmlns:a16="http://schemas.microsoft.com/office/drawing/2014/main" id="{6597309B-515D-4367-888D-31035D521890}"/>
                  </a:ext>
                </a:extLst>
              </p:cNvPr>
              <p:cNvPicPr/>
              <p:nvPr/>
            </p:nvPicPr>
            <p:blipFill>
              <a:blip r:embed="rId14"/>
              <a:stretch>
                <a:fillRect/>
              </a:stretch>
            </p:blipFill>
            <p:spPr>
              <a:xfrm>
                <a:off x="10246434" y="548890"/>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3" name="Ink 12">
                <a:extLst>
                  <a:ext uri="{FF2B5EF4-FFF2-40B4-BE49-F238E27FC236}">
                    <a16:creationId xmlns:a16="http://schemas.microsoft.com/office/drawing/2014/main" id="{357DFE8F-9DA4-4640-B71B-2FF8678ECA8B}"/>
                  </a:ext>
                </a:extLst>
              </p14:cNvPr>
              <p14:cNvContentPartPr/>
              <p14:nvPr/>
            </p14:nvContentPartPr>
            <p14:xfrm>
              <a:off x="10300434" y="656890"/>
              <a:ext cx="1672560" cy="65880"/>
            </p14:xfrm>
          </p:contentPart>
        </mc:Choice>
        <mc:Fallback>
          <p:pic>
            <p:nvPicPr>
              <p:cNvPr id="13" name="Ink 12">
                <a:extLst>
                  <a:ext uri="{FF2B5EF4-FFF2-40B4-BE49-F238E27FC236}">
                    <a16:creationId xmlns:a16="http://schemas.microsoft.com/office/drawing/2014/main" id="{357DFE8F-9DA4-4640-B71B-2FF8678ECA8B}"/>
                  </a:ext>
                </a:extLst>
              </p:cNvPr>
              <p:cNvPicPr/>
              <p:nvPr/>
            </p:nvPicPr>
            <p:blipFill>
              <a:blip r:embed="rId16"/>
              <a:stretch>
                <a:fillRect/>
              </a:stretch>
            </p:blipFill>
            <p:spPr>
              <a:xfrm>
                <a:off x="10246446" y="549477"/>
                <a:ext cx="1780177" cy="280348"/>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4" name="Ink 13">
                <a:extLst>
                  <a:ext uri="{FF2B5EF4-FFF2-40B4-BE49-F238E27FC236}">
                    <a16:creationId xmlns:a16="http://schemas.microsoft.com/office/drawing/2014/main" id="{13157BA9-450B-4D5E-921F-0116F0EFCFC2}"/>
                  </a:ext>
                </a:extLst>
              </p14:cNvPr>
              <p14:cNvContentPartPr/>
              <p14:nvPr/>
            </p14:nvContentPartPr>
            <p14:xfrm>
              <a:off x="663594" y="4057090"/>
              <a:ext cx="11201400" cy="329400"/>
            </p14:xfrm>
          </p:contentPart>
        </mc:Choice>
        <mc:Fallback>
          <p:pic>
            <p:nvPicPr>
              <p:cNvPr id="14" name="Ink 13">
                <a:extLst>
                  <a:ext uri="{FF2B5EF4-FFF2-40B4-BE49-F238E27FC236}">
                    <a16:creationId xmlns:a16="http://schemas.microsoft.com/office/drawing/2014/main" id="{13157BA9-450B-4D5E-921F-0116F0EFCFC2}"/>
                  </a:ext>
                </a:extLst>
              </p:cNvPr>
              <p:cNvPicPr/>
              <p:nvPr/>
            </p:nvPicPr>
            <p:blipFill>
              <a:blip r:embed="rId18"/>
              <a:stretch>
                <a:fillRect/>
              </a:stretch>
            </p:blipFill>
            <p:spPr>
              <a:xfrm>
                <a:off x="609594" y="3949090"/>
                <a:ext cx="11309040" cy="54504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5" name="Ink 14">
                <a:extLst>
                  <a:ext uri="{FF2B5EF4-FFF2-40B4-BE49-F238E27FC236}">
                    <a16:creationId xmlns:a16="http://schemas.microsoft.com/office/drawing/2014/main" id="{504E250E-656F-4948-9235-7823F5657526}"/>
                  </a:ext>
                </a:extLst>
              </p14:cNvPr>
              <p14:cNvContentPartPr/>
              <p14:nvPr/>
            </p14:nvContentPartPr>
            <p14:xfrm>
              <a:off x="11871834" y="4385770"/>
              <a:ext cx="360" cy="360"/>
            </p14:xfrm>
          </p:contentPart>
        </mc:Choice>
        <mc:Fallback>
          <p:pic>
            <p:nvPicPr>
              <p:cNvPr id="15" name="Ink 14">
                <a:extLst>
                  <a:ext uri="{FF2B5EF4-FFF2-40B4-BE49-F238E27FC236}">
                    <a16:creationId xmlns:a16="http://schemas.microsoft.com/office/drawing/2014/main" id="{504E250E-656F-4948-9235-7823F5657526}"/>
                  </a:ext>
                </a:extLst>
              </p:cNvPr>
              <p:cNvPicPr/>
              <p:nvPr/>
            </p:nvPicPr>
            <p:blipFill>
              <a:blip r:embed="rId14"/>
              <a:stretch>
                <a:fillRect/>
              </a:stretch>
            </p:blipFill>
            <p:spPr>
              <a:xfrm>
                <a:off x="11817834" y="4277770"/>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6" name="Ink 15">
                <a:extLst>
                  <a:ext uri="{FF2B5EF4-FFF2-40B4-BE49-F238E27FC236}">
                    <a16:creationId xmlns:a16="http://schemas.microsoft.com/office/drawing/2014/main" id="{F5E56017-C796-4663-85DE-993689B9016F}"/>
                  </a:ext>
                </a:extLst>
              </p14:cNvPr>
              <p14:cNvContentPartPr/>
              <p14:nvPr/>
            </p14:nvContentPartPr>
            <p14:xfrm>
              <a:off x="242034" y="503170"/>
              <a:ext cx="125280" cy="360"/>
            </p14:xfrm>
          </p:contentPart>
        </mc:Choice>
        <mc:Fallback>
          <p:pic>
            <p:nvPicPr>
              <p:cNvPr id="16" name="Ink 15">
                <a:extLst>
                  <a:ext uri="{FF2B5EF4-FFF2-40B4-BE49-F238E27FC236}">
                    <a16:creationId xmlns:a16="http://schemas.microsoft.com/office/drawing/2014/main" id="{F5E56017-C796-4663-85DE-993689B9016F}"/>
                  </a:ext>
                </a:extLst>
              </p:cNvPr>
              <p:cNvPicPr/>
              <p:nvPr/>
            </p:nvPicPr>
            <p:blipFill>
              <a:blip r:embed="rId21"/>
              <a:stretch>
                <a:fillRect/>
              </a:stretch>
            </p:blipFill>
            <p:spPr>
              <a:xfrm>
                <a:off x="188034" y="395170"/>
                <a:ext cx="23292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7" name="Ink 16">
                <a:extLst>
                  <a:ext uri="{FF2B5EF4-FFF2-40B4-BE49-F238E27FC236}">
                    <a16:creationId xmlns:a16="http://schemas.microsoft.com/office/drawing/2014/main" id="{A6C426FC-B8A1-4011-84DA-4C9E00CEA252}"/>
                  </a:ext>
                </a:extLst>
              </p14:cNvPr>
              <p14:cNvContentPartPr/>
              <p14:nvPr/>
            </p14:nvContentPartPr>
            <p14:xfrm>
              <a:off x="170754" y="4056730"/>
              <a:ext cx="252720" cy="17280"/>
            </p14:xfrm>
          </p:contentPart>
        </mc:Choice>
        <mc:Fallback>
          <p:pic>
            <p:nvPicPr>
              <p:cNvPr id="17" name="Ink 16">
                <a:extLst>
                  <a:ext uri="{FF2B5EF4-FFF2-40B4-BE49-F238E27FC236}">
                    <a16:creationId xmlns:a16="http://schemas.microsoft.com/office/drawing/2014/main" id="{A6C426FC-B8A1-4011-84DA-4C9E00CEA252}"/>
                  </a:ext>
                </a:extLst>
              </p:cNvPr>
              <p:cNvPicPr/>
              <p:nvPr/>
            </p:nvPicPr>
            <p:blipFill>
              <a:blip r:embed="rId23"/>
              <a:stretch>
                <a:fillRect/>
              </a:stretch>
            </p:blipFill>
            <p:spPr>
              <a:xfrm>
                <a:off x="116677" y="3946432"/>
                <a:ext cx="360514" cy="237508"/>
              </a:xfrm>
              <a:prstGeom prst="rect">
                <a:avLst/>
              </a:prstGeom>
            </p:spPr>
          </p:pic>
        </mc:Fallback>
      </mc:AlternateContent>
    </p:spTree>
    <p:extLst>
      <p:ext uri="{BB962C8B-B14F-4D97-AF65-F5344CB8AC3E}">
        <p14:creationId xmlns:p14="http://schemas.microsoft.com/office/powerpoint/2010/main" val="2197922905"/>
      </p:ext>
    </p:extLst>
  </p:cSld>
  <p:clrMapOvr>
    <a:masterClrMapping/>
  </p:clrMapOvr>
  <p:transition spd="slow" advTm="16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9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0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4BB320-8932-4418-A210-138566BEBC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457200"/>
            <a:ext cx="5943600" cy="7315200"/>
          </a:xfrm>
          <a:prstGeom prst="rect">
            <a:avLst/>
          </a:prstGeom>
        </p:spPr>
      </p:pic>
      <p:pic>
        <p:nvPicPr>
          <p:cNvPr id="4" name="Picture 3">
            <a:extLst>
              <a:ext uri="{FF2B5EF4-FFF2-40B4-BE49-F238E27FC236}">
                <a16:creationId xmlns:a16="http://schemas.microsoft.com/office/drawing/2014/main" id="{DEEC7B39-717F-4541-8A35-15CCF06F6B5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28601" y="5883007"/>
            <a:ext cx="2341067" cy="657706"/>
          </a:xfrm>
          <a:prstGeom prst="rect">
            <a:avLst/>
          </a:prstGeom>
        </p:spPr>
      </p:pic>
      <p:sp>
        <p:nvSpPr>
          <p:cNvPr id="6" name="Speech Bubble: Rectangle with Corners Rounded 5">
            <a:extLst>
              <a:ext uri="{FF2B5EF4-FFF2-40B4-BE49-F238E27FC236}">
                <a16:creationId xmlns:a16="http://schemas.microsoft.com/office/drawing/2014/main" id="{AC30F54E-BE12-4149-8A9C-A712073A69CD}"/>
              </a:ext>
            </a:extLst>
          </p:cNvPr>
          <p:cNvSpPr/>
          <p:nvPr/>
        </p:nvSpPr>
        <p:spPr>
          <a:xfrm>
            <a:off x="1981201" y="2718376"/>
            <a:ext cx="1781389" cy="634425"/>
          </a:xfrm>
          <a:prstGeom prst="wedgeRoundRectCallout">
            <a:avLst>
              <a:gd name="adj1" fmla="val 121752"/>
              <a:gd name="adj2" fmla="val 9641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Target Ring</a:t>
            </a:r>
          </a:p>
        </p:txBody>
      </p:sp>
      <p:sp>
        <p:nvSpPr>
          <p:cNvPr id="7" name="Speech Bubble: Rectangle with Corners Rounded 6">
            <a:extLst>
              <a:ext uri="{FF2B5EF4-FFF2-40B4-BE49-F238E27FC236}">
                <a16:creationId xmlns:a16="http://schemas.microsoft.com/office/drawing/2014/main" id="{24CA3309-2B82-4BCD-8BA8-5EFCAC697553}"/>
              </a:ext>
            </a:extLst>
          </p:cNvPr>
          <p:cNvSpPr/>
          <p:nvPr/>
        </p:nvSpPr>
        <p:spPr>
          <a:xfrm>
            <a:off x="1981200" y="3941238"/>
            <a:ext cx="1981200" cy="554563"/>
          </a:xfrm>
          <a:prstGeom prst="wedgeRoundRectCallout">
            <a:avLst>
              <a:gd name="adj1" fmla="val 92289"/>
              <a:gd name="adj2" fmla="val -679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Sensor Hole</a:t>
            </a:r>
          </a:p>
        </p:txBody>
      </p:sp>
      <p:sp>
        <p:nvSpPr>
          <p:cNvPr id="10" name="Speech Bubble: Rectangle with Corners Rounded 9">
            <a:extLst>
              <a:ext uri="{FF2B5EF4-FFF2-40B4-BE49-F238E27FC236}">
                <a16:creationId xmlns:a16="http://schemas.microsoft.com/office/drawing/2014/main" id="{6EC30E2D-7AE7-4BE0-9A46-9E31675A19F8}"/>
              </a:ext>
            </a:extLst>
          </p:cNvPr>
          <p:cNvSpPr/>
          <p:nvPr/>
        </p:nvSpPr>
        <p:spPr>
          <a:xfrm>
            <a:off x="8121116" y="4218518"/>
            <a:ext cx="2209800" cy="685800"/>
          </a:xfrm>
          <a:prstGeom prst="wedgeRoundRectCallout">
            <a:avLst>
              <a:gd name="adj1" fmla="val -79291"/>
              <a:gd name="adj2" fmla="val -7743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Sensor Holder</a:t>
            </a:r>
          </a:p>
        </p:txBody>
      </p:sp>
      <p:sp>
        <p:nvSpPr>
          <p:cNvPr id="16" name="Speech Bubble: Rectangle with Corners Rounded 15">
            <a:extLst>
              <a:ext uri="{FF2B5EF4-FFF2-40B4-BE49-F238E27FC236}">
                <a16:creationId xmlns:a16="http://schemas.microsoft.com/office/drawing/2014/main" id="{4403D00F-E924-4D95-B497-7D7AEFED836E}"/>
              </a:ext>
            </a:extLst>
          </p:cNvPr>
          <p:cNvSpPr/>
          <p:nvPr/>
        </p:nvSpPr>
        <p:spPr>
          <a:xfrm>
            <a:off x="9372600" y="228601"/>
            <a:ext cx="2667000" cy="3560237"/>
          </a:xfrm>
          <a:prstGeom prst="wedgeRoundRectCallout">
            <a:avLst>
              <a:gd name="adj1" fmla="val -94659"/>
              <a:gd name="adj2" fmla="val -2468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This cutaway of a V-DAG cartridge shows the addition of a target ring on the arbor and sensor boss O ring holes to accommodate a sensor holder</a:t>
            </a:r>
          </a:p>
        </p:txBody>
      </p:sp>
      <p:pic>
        <p:nvPicPr>
          <p:cNvPr id="8" name="Recorded Sound">
            <a:hlinkClick r:id="" action="ppaction://media"/>
            <a:extLst>
              <a:ext uri="{FF2B5EF4-FFF2-40B4-BE49-F238E27FC236}">
                <a16:creationId xmlns:a16="http://schemas.microsoft.com/office/drawing/2014/main" id="{016BEFFA-63E2-4B7D-B5C1-FCFEAA1681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11002" y="6515101"/>
            <a:ext cx="228599" cy="228599"/>
          </a:xfrm>
          <a:prstGeom prst="rect">
            <a:avLst/>
          </a:prstGeom>
        </p:spPr>
      </p:pic>
    </p:spTree>
    <p:extLst>
      <p:ext uri="{BB962C8B-B14F-4D97-AF65-F5344CB8AC3E}">
        <p14:creationId xmlns:p14="http://schemas.microsoft.com/office/powerpoint/2010/main" val="3946283728"/>
      </p:ext>
    </p:extLst>
  </p:cSld>
  <p:clrMapOvr>
    <a:masterClrMapping/>
  </p:clrMapOvr>
  <p:transition spd="slow" advTm="12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5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4B38F9-F026-4653-B9FA-464FB465BF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1561860"/>
            <a:ext cx="4648200" cy="10096853"/>
          </a:xfrm>
          <a:prstGeom prst="rect">
            <a:avLst/>
          </a:prstGeom>
        </p:spPr>
      </p:pic>
      <p:pic>
        <p:nvPicPr>
          <p:cNvPr id="6" name="Picture 5">
            <a:extLst>
              <a:ext uri="{FF2B5EF4-FFF2-40B4-BE49-F238E27FC236}">
                <a16:creationId xmlns:a16="http://schemas.microsoft.com/office/drawing/2014/main" id="{FD90705C-A3EF-4126-A8FB-E28DAA69F6D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28601" y="5883007"/>
            <a:ext cx="2341067" cy="657706"/>
          </a:xfrm>
          <a:prstGeom prst="rect">
            <a:avLst/>
          </a:prstGeom>
        </p:spPr>
      </p:pic>
      <p:sp>
        <p:nvSpPr>
          <p:cNvPr id="4" name="Speech Bubble: Rectangle with Corners Rounded 3">
            <a:extLst>
              <a:ext uri="{FF2B5EF4-FFF2-40B4-BE49-F238E27FC236}">
                <a16:creationId xmlns:a16="http://schemas.microsoft.com/office/drawing/2014/main" id="{F01DA8CF-50AD-460D-9AFD-79973C525B64}"/>
              </a:ext>
            </a:extLst>
          </p:cNvPr>
          <p:cNvSpPr/>
          <p:nvPr/>
        </p:nvSpPr>
        <p:spPr>
          <a:xfrm>
            <a:off x="359867" y="1905000"/>
            <a:ext cx="4419600" cy="2974848"/>
          </a:xfrm>
          <a:prstGeom prst="wedgeRoundRectCallout">
            <a:avLst>
              <a:gd name="adj1" fmla="val 133596"/>
              <a:gd name="adj2" fmla="val 3523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Arial" panose="020B0604020202020204" pitchFamily="34" charset="0"/>
                <a:cs typeface="Arial" panose="020B0604020202020204" pitchFamily="34" charset="0"/>
              </a:rPr>
              <a:t>The arbor cartridge is fitted with Boss </a:t>
            </a:r>
          </a:p>
          <a:p>
            <a:r>
              <a:rPr lang="en-US" sz="3200" dirty="0">
                <a:latin typeface="Arial" panose="020B0604020202020204" pitchFamily="34" charset="0"/>
                <a:cs typeface="Arial" panose="020B0604020202020204" pitchFamily="34" charset="0"/>
              </a:rPr>
              <a:t>O-Ring plugs at 90 degrees and is ready for the SawADD installation.</a:t>
            </a:r>
          </a:p>
        </p:txBody>
      </p:sp>
      <p:pic>
        <p:nvPicPr>
          <p:cNvPr id="2" name="Recorded Sound">
            <a:hlinkClick r:id="" action="ppaction://media"/>
            <a:extLst>
              <a:ext uri="{FF2B5EF4-FFF2-40B4-BE49-F238E27FC236}">
                <a16:creationId xmlns:a16="http://schemas.microsoft.com/office/drawing/2014/main" id="{CFCA0076-519D-4ECD-922B-154C0C576C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11001" y="6354699"/>
            <a:ext cx="304800" cy="304800"/>
          </a:xfrm>
          <a:prstGeom prst="rect">
            <a:avLst/>
          </a:prstGeom>
        </p:spPr>
      </p:pic>
    </p:spTree>
    <p:extLst>
      <p:ext uri="{BB962C8B-B14F-4D97-AF65-F5344CB8AC3E}">
        <p14:creationId xmlns:p14="http://schemas.microsoft.com/office/powerpoint/2010/main" val="489430790"/>
      </p:ext>
    </p:extLst>
  </p:cSld>
  <p:clrMapOvr>
    <a:masterClrMapping/>
  </p:clrMapOvr>
  <p:transition spd="slow" advTm="12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C9989D-CC2C-434B-8EBF-8D64428DED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6923" y="0"/>
            <a:ext cx="9438154" cy="6858000"/>
          </a:xfrm>
          <a:prstGeom prst="rect">
            <a:avLst/>
          </a:prstGeom>
          <a:effectLst>
            <a:glow rad="63500">
              <a:schemeClr val="accent2">
                <a:satMod val="175000"/>
                <a:alpha val="40000"/>
              </a:schemeClr>
            </a:glow>
          </a:effectLst>
        </p:spPr>
      </p:pic>
      <p:pic>
        <p:nvPicPr>
          <p:cNvPr id="4" name="Picture 3">
            <a:extLst>
              <a:ext uri="{FF2B5EF4-FFF2-40B4-BE49-F238E27FC236}">
                <a16:creationId xmlns:a16="http://schemas.microsoft.com/office/drawing/2014/main" id="{A40E1114-A265-4DEE-AF56-EF31DB70F9F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696201" y="334935"/>
            <a:ext cx="2769001" cy="777931"/>
          </a:xfrm>
          <a:prstGeom prst="rect">
            <a:avLst/>
          </a:prstGeom>
        </p:spPr>
      </p:pic>
      <p:sp>
        <p:nvSpPr>
          <p:cNvPr id="5" name="Speech Bubble: Rectangle with Corners Rounded 4">
            <a:extLst>
              <a:ext uri="{FF2B5EF4-FFF2-40B4-BE49-F238E27FC236}">
                <a16:creationId xmlns:a16="http://schemas.microsoft.com/office/drawing/2014/main" id="{64B9D32B-927A-44E0-889C-4917C4EE0937}"/>
              </a:ext>
            </a:extLst>
          </p:cNvPr>
          <p:cNvSpPr/>
          <p:nvPr/>
        </p:nvSpPr>
        <p:spPr>
          <a:xfrm>
            <a:off x="152400" y="304800"/>
            <a:ext cx="2971800" cy="2667000"/>
          </a:xfrm>
          <a:prstGeom prst="wedgeRoundRectCallout">
            <a:avLst>
              <a:gd name="adj1" fmla="val 54138"/>
              <a:gd name="adj2" fmla="val 7034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Arial" panose="020B0604020202020204" pitchFamily="34" charset="0"/>
                <a:cs typeface="Arial" panose="020B0604020202020204" pitchFamily="34" charset="0"/>
              </a:rPr>
              <a:t>Holes are cut in the cartridge shell and 2” pipe saddle tees are welded over the holes to accept a pipe plug, before installing the Arbor.  </a:t>
            </a:r>
          </a:p>
        </p:txBody>
      </p:sp>
      <p:sp>
        <p:nvSpPr>
          <p:cNvPr id="6" name="Speech Bubble: Rectangle with Corners Rounded 5">
            <a:extLst>
              <a:ext uri="{FF2B5EF4-FFF2-40B4-BE49-F238E27FC236}">
                <a16:creationId xmlns:a16="http://schemas.microsoft.com/office/drawing/2014/main" id="{13A0A7FB-15C2-495C-9776-4E15FC03EF82}"/>
              </a:ext>
            </a:extLst>
          </p:cNvPr>
          <p:cNvSpPr/>
          <p:nvPr/>
        </p:nvSpPr>
        <p:spPr>
          <a:xfrm>
            <a:off x="7696201" y="1459173"/>
            <a:ext cx="2845201" cy="3429000"/>
          </a:xfrm>
          <a:prstGeom prst="wedgeRoundRectCallout">
            <a:avLst>
              <a:gd name="adj1" fmla="val -110316"/>
              <a:gd name="adj2" fmla="val 1992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Sensors are mounted in Boss </a:t>
            </a:r>
          </a:p>
          <a:p>
            <a:pPr algn="ctr"/>
            <a:r>
              <a:rPr lang="en-US" sz="2000" dirty="0">
                <a:latin typeface="Arial" panose="020B0604020202020204" pitchFamily="34" charset="0"/>
                <a:cs typeface="Arial" panose="020B0604020202020204" pitchFamily="34" charset="0"/>
              </a:rPr>
              <a:t>O-Ring fittings and connecting cables are run between the cylindrical shells and out the door.  This makes the sensors and cables extremely well protected.</a:t>
            </a:r>
            <a:endParaRPr lang="en-US" sz="2000" dirty="0"/>
          </a:p>
        </p:txBody>
      </p:sp>
      <p:pic>
        <p:nvPicPr>
          <p:cNvPr id="7" name="Recorded Sound">
            <a:hlinkClick r:id="" action="ppaction://media"/>
            <a:extLst>
              <a:ext uri="{FF2B5EF4-FFF2-40B4-BE49-F238E27FC236}">
                <a16:creationId xmlns:a16="http://schemas.microsoft.com/office/drawing/2014/main" id="{7FB20577-A26C-41A7-BC39-A6D90A267E88}"/>
              </a:ext>
            </a:extLst>
          </p:cNvPr>
          <p:cNvPicPr>
            <a:picLocks noChangeAspect="1"/>
          </p:cNvPicPr>
          <p:nvPr>
            <a:audioFile r:link="rId1"/>
            <p:extLst>
              <p:ext uri="{DAA4B4D4-6D71-4841-9C94-3DE7FCFB9230}">
                <p14:media xmlns:p14="http://schemas.microsoft.com/office/powerpoint/2010/main" r:embed="rId2">
                  <p14:trim end="79773.7233"/>
                </p14:media>
              </p:ext>
            </p:extLst>
          </p:nvPr>
        </p:nvPicPr>
        <p:blipFill>
          <a:blip r:embed="rId8"/>
          <a:stretch>
            <a:fillRect/>
          </a:stretch>
        </p:blipFill>
        <p:spPr>
          <a:xfrm>
            <a:off x="1643338" y="6465790"/>
            <a:ext cx="299762" cy="239810"/>
          </a:xfrm>
          <a:prstGeom prst="rect">
            <a:avLst/>
          </a:prstGeom>
        </p:spPr>
      </p:pic>
      <p:pic>
        <p:nvPicPr>
          <p:cNvPr id="8" name="Recorded Sound">
            <a:hlinkClick r:id="" action="ppaction://media"/>
            <a:extLst>
              <a:ext uri="{FF2B5EF4-FFF2-40B4-BE49-F238E27FC236}">
                <a16:creationId xmlns:a16="http://schemas.microsoft.com/office/drawing/2014/main" id="{FFE2C49A-042F-410B-89F6-A987A05BBDA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518706" y="6008590"/>
            <a:ext cx="304800" cy="304800"/>
          </a:xfrm>
          <a:prstGeom prst="rect">
            <a:avLst/>
          </a:prstGeom>
        </p:spPr>
      </p:pic>
    </p:spTree>
    <p:extLst>
      <p:ext uri="{BB962C8B-B14F-4D97-AF65-F5344CB8AC3E}">
        <p14:creationId xmlns:p14="http://schemas.microsoft.com/office/powerpoint/2010/main" val="3620321924"/>
      </p:ext>
    </p:extLst>
  </p:cSld>
  <p:clrMapOvr>
    <a:masterClrMapping/>
  </p:clrMapOvr>
  <p:transition spd="slow" advTm="12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4"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6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indoor, bottle&#10;&#10;Description automatically generated">
            <a:extLst>
              <a:ext uri="{FF2B5EF4-FFF2-40B4-BE49-F238E27FC236}">
                <a16:creationId xmlns:a16="http://schemas.microsoft.com/office/drawing/2014/main" id="{3CC8B2BB-C866-4DE9-8AE8-37FCCF78B9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7801" y="-330215"/>
            <a:ext cx="8888096" cy="7188215"/>
          </a:xfrm>
          <a:prstGeom prst="rect">
            <a:avLst/>
          </a:prstGeom>
        </p:spPr>
      </p:pic>
      <p:pic>
        <p:nvPicPr>
          <p:cNvPr id="4" name="Picture 3">
            <a:extLst>
              <a:ext uri="{FF2B5EF4-FFF2-40B4-BE49-F238E27FC236}">
                <a16:creationId xmlns:a16="http://schemas.microsoft.com/office/drawing/2014/main" id="{338A5CB9-D104-4FE4-82DE-46600F14435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153400" y="311711"/>
            <a:ext cx="2164268" cy="608036"/>
          </a:xfrm>
          <a:prstGeom prst="rect">
            <a:avLst/>
          </a:prstGeom>
        </p:spPr>
      </p:pic>
      <p:sp>
        <p:nvSpPr>
          <p:cNvPr id="5" name="Speech Bubble: Rectangle with Corners Rounded 4">
            <a:extLst>
              <a:ext uri="{FF2B5EF4-FFF2-40B4-BE49-F238E27FC236}">
                <a16:creationId xmlns:a16="http://schemas.microsoft.com/office/drawing/2014/main" id="{C61C8B50-3BB0-4DDE-A047-CD67995F0F96}"/>
              </a:ext>
            </a:extLst>
          </p:cNvPr>
          <p:cNvSpPr/>
          <p:nvPr/>
        </p:nvSpPr>
        <p:spPr>
          <a:xfrm>
            <a:off x="1676400" y="2133600"/>
            <a:ext cx="2316668" cy="2438400"/>
          </a:xfrm>
          <a:prstGeom prst="wedgeRoundRectCallout">
            <a:avLst>
              <a:gd name="adj1" fmla="val 133790"/>
              <a:gd name="adj2" fmla="val -1902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Arial" panose="020B0604020202020204" pitchFamily="34" charset="0"/>
                <a:cs typeface="Arial" panose="020B0604020202020204" pitchFamily="34" charset="0"/>
              </a:rPr>
              <a:t>The Arbor is installed in the cartridge shell with strings left between shells to pull in SawADD sensor cables. </a:t>
            </a:r>
          </a:p>
        </p:txBody>
      </p:sp>
      <p:sp>
        <p:nvSpPr>
          <p:cNvPr id="6" name="Speech Bubble: Rectangle with Corners Rounded 5">
            <a:extLst>
              <a:ext uri="{FF2B5EF4-FFF2-40B4-BE49-F238E27FC236}">
                <a16:creationId xmlns:a16="http://schemas.microsoft.com/office/drawing/2014/main" id="{CF17FF7E-E542-486C-AC9D-7FDFE62F89B0}"/>
              </a:ext>
            </a:extLst>
          </p:cNvPr>
          <p:cNvSpPr/>
          <p:nvPr/>
        </p:nvSpPr>
        <p:spPr>
          <a:xfrm>
            <a:off x="6705600" y="3326296"/>
            <a:ext cx="2057400" cy="1828800"/>
          </a:xfrm>
          <a:prstGeom prst="wedgeRoundRectCallout">
            <a:avLst>
              <a:gd name="adj1" fmla="val -82969"/>
              <a:gd name="adj2" fmla="val -1655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Boss plugs will be removed and replaced with sensor assemblies </a:t>
            </a:r>
            <a:endParaRPr lang="en-US" sz="2000" dirty="0"/>
          </a:p>
        </p:txBody>
      </p:sp>
      <p:pic>
        <p:nvPicPr>
          <p:cNvPr id="7" name="Recorded Sound">
            <a:hlinkClick r:id="" action="ppaction://media"/>
            <a:extLst>
              <a:ext uri="{FF2B5EF4-FFF2-40B4-BE49-F238E27FC236}">
                <a16:creationId xmlns:a16="http://schemas.microsoft.com/office/drawing/2014/main" id="{7C3079F8-638B-4F19-9AAF-9BE93216A770}"/>
              </a:ext>
            </a:extLst>
          </p:cNvPr>
          <p:cNvPicPr>
            <a:picLocks noChangeAspect="1"/>
          </p:cNvPicPr>
          <p:nvPr>
            <a:audioFile r:link="rId1"/>
            <p:extLst>
              <p:ext uri="{DAA4B4D4-6D71-4841-9C94-3DE7FCFB9230}">
                <p14:media xmlns:p14="http://schemas.microsoft.com/office/powerpoint/2010/main" r:embed="rId2">
                  <p14:trim st="766"/>
                </p14:media>
              </p:ext>
            </p:extLst>
          </p:nvPr>
        </p:nvPicPr>
        <p:blipFill>
          <a:blip r:embed="rId8"/>
          <a:stretch>
            <a:fillRect/>
          </a:stretch>
        </p:blipFill>
        <p:spPr>
          <a:xfrm>
            <a:off x="241211" y="6400800"/>
            <a:ext cx="304800" cy="304800"/>
          </a:xfrm>
          <a:prstGeom prst="rect">
            <a:avLst/>
          </a:prstGeom>
        </p:spPr>
      </p:pic>
      <p:pic>
        <p:nvPicPr>
          <p:cNvPr id="3" name="Recorded Sound">
            <a:hlinkClick r:id="" action="ppaction://media"/>
            <a:extLst>
              <a:ext uri="{FF2B5EF4-FFF2-40B4-BE49-F238E27FC236}">
                <a16:creationId xmlns:a16="http://schemas.microsoft.com/office/drawing/2014/main" id="{8C9F75C4-6D7A-4D41-A980-8E66C94812A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28600" y="5867400"/>
            <a:ext cx="304800" cy="304800"/>
          </a:xfrm>
          <a:prstGeom prst="rect">
            <a:avLst/>
          </a:prstGeom>
        </p:spPr>
      </p:pic>
    </p:spTree>
    <p:extLst>
      <p:ext uri="{BB962C8B-B14F-4D97-AF65-F5344CB8AC3E}">
        <p14:creationId xmlns:p14="http://schemas.microsoft.com/office/powerpoint/2010/main" val="145477751"/>
      </p:ext>
    </p:extLst>
  </p:cSld>
  <p:clrMapOvr>
    <a:masterClrMapping/>
  </p:clrMapOvr>
  <p:transition spd="slow" advTm="12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41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4B248B-737A-473C-A0AA-B32D08CE25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3" name="Picture 2">
            <a:extLst>
              <a:ext uri="{FF2B5EF4-FFF2-40B4-BE49-F238E27FC236}">
                <a16:creationId xmlns:a16="http://schemas.microsoft.com/office/drawing/2014/main" id="{49C7DD6F-017F-486A-B162-1C971A99F8A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543800" y="392013"/>
            <a:ext cx="2590268" cy="727717"/>
          </a:xfrm>
          <a:prstGeom prst="rect">
            <a:avLst/>
          </a:prstGeom>
        </p:spPr>
      </p:pic>
      <p:sp>
        <p:nvSpPr>
          <p:cNvPr id="8" name="Speech Bubble: Rectangle with Corners Rounded 7">
            <a:extLst>
              <a:ext uri="{FF2B5EF4-FFF2-40B4-BE49-F238E27FC236}">
                <a16:creationId xmlns:a16="http://schemas.microsoft.com/office/drawing/2014/main" id="{35C9ED4C-EE65-4EBC-8DB5-7A8682A65E60}"/>
              </a:ext>
            </a:extLst>
          </p:cNvPr>
          <p:cNvSpPr/>
          <p:nvPr/>
        </p:nvSpPr>
        <p:spPr>
          <a:xfrm>
            <a:off x="6611377" y="5093140"/>
            <a:ext cx="3142224" cy="926660"/>
          </a:xfrm>
          <a:prstGeom prst="wedgeRoundRectCallout">
            <a:avLst>
              <a:gd name="adj1" fmla="val -107373"/>
              <a:gd name="adj2" fmla="val 167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Pipe plug covers provide protection for the sensors</a:t>
            </a:r>
          </a:p>
        </p:txBody>
      </p:sp>
      <p:pic>
        <p:nvPicPr>
          <p:cNvPr id="4" name="Recorded Sound">
            <a:hlinkClick r:id="" action="ppaction://media"/>
            <a:extLst>
              <a:ext uri="{FF2B5EF4-FFF2-40B4-BE49-F238E27FC236}">
                <a16:creationId xmlns:a16="http://schemas.microsoft.com/office/drawing/2014/main" id="{4C6E050A-5C70-40FD-9BD1-FB32E44286F0}"/>
              </a:ext>
            </a:extLst>
          </p:cNvPr>
          <p:cNvPicPr>
            <a:picLocks noChangeAspect="1"/>
          </p:cNvPicPr>
          <p:nvPr>
            <a:audioFile r:link="rId1"/>
            <p:extLst>
              <p:ext uri="{DAA4B4D4-6D71-4841-9C94-3DE7FCFB9230}">
                <p14:media xmlns:p14="http://schemas.microsoft.com/office/powerpoint/2010/main" r:embed="rId2">
                  <p14:trim end="27557.9591"/>
                </p14:media>
              </p:ext>
            </p:extLst>
          </p:nvPr>
        </p:nvPicPr>
        <p:blipFill>
          <a:blip r:embed="rId6"/>
          <a:stretch>
            <a:fillRect/>
          </a:stretch>
        </p:blipFill>
        <p:spPr>
          <a:xfrm flipV="1">
            <a:off x="152400" y="6324600"/>
            <a:ext cx="374870" cy="374870"/>
          </a:xfrm>
          <a:prstGeom prst="rect">
            <a:avLst/>
          </a:prstGeom>
        </p:spPr>
      </p:pic>
    </p:spTree>
    <p:extLst>
      <p:ext uri="{BB962C8B-B14F-4D97-AF65-F5344CB8AC3E}">
        <p14:creationId xmlns:p14="http://schemas.microsoft.com/office/powerpoint/2010/main" val="1783097054"/>
      </p:ext>
    </p:extLst>
  </p:cSld>
  <p:clrMapOvr>
    <a:masterClrMapping/>
  </p:clrMapOvr>
  <p:transition spd="slow" advTm="12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machine&#10;&#10;Description automatically generated with medium confidence">
            <a:extLst>
              <a:ext uri="{FF2B5EF4-FFF2-40B4-BE49-F238E27FC236}">
                <a16:creationId xmlns:a16="http://schemas.microsoft.com/office/drawing/2014/main" id="{DFBBAE52-968C-40C3-B7BA-413DEA21DB18}"/>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14300" y="-609600"/>
            <a:ext cx="12420600" cy="9315450"/>
          </a:xfrm>
        </p:spPr>
      </p:pic>
      <p:sp>
        <p:nvSpPr>
          <p:cNvPr id="11" name="Speech Bubble: Rectangle with Corners Rounded 10">
            <a:extLst>
              <a:ext uri="{FF2B5EF4-FFF2-40B4-BE49-F238E27FC236}">
                <a16:creationId xmlns:a16="http://schemas.microsoft.com/office/drawing/2014/main" id="{2A6FC73B-C8C8-46A7-9636-014370AB1F78}"/>
              </a:ext>
            </a:extLst>
          </p:cNvPr>
          <p:cNvSpPr/>
          <p:nvPr/>
        </p:nvSpPr>
        <p:spPr>
          <a:xfrm>
            <a:off x="1676400" y="4953000"/>
            <a:ext cx="1295400" cy="990600"/>
          </a:xfrm>
          <a:prstGeom prst="wedgeRoundRectCallout">
            <a:avLst>
              <a:gd name="adj1" fmla="val 245879"/>
              <a:gd name="adj2" fmla="val -50813"/>
              <a:gd name="adj3" fmla="val 16667"/>
            </a:avLst>
          </a:prstGeom>
          <a:solidFill>
            <a:srgbClr val="273A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with Corners Rounded 7">
            <a:extLst>
              <a:ext uri="{FF2B5EF4-FFF2-40B4-BE49-F238E27FC236}">
                <a16:creationId xmlns:a16="http://schemas.microsoft.com/office/drawing/2014/main" id="{B0F8858C-FC85-4470-8B0F-02074CB12632}"/>
              </a:ext>
            </a:extLst>
          </p:cNvPr>
          <p:cNvSpPr/>
          <p:nvPr/>
        </p:nvSpPr>
        <p:spPr>
          <a:xfrm>
            <a:off x="838200" y="4038601"/>
            <a:ext cx="2819400" cy="1981201"/>
          </a:xfrm>
          <a:prstGeom prst="wedgeRoundRectCallout">
            <a:avLst>
              <a:gd name="adj1" fmla="val 77026"/>
              <a:gd name="adj2" fmla="val -94213"/>
              <a:gd name="adj3" fmla="val 16667"/>
            </a:avLst>
          </a:prstGeom>
          <a:solidFill>
            <a:srgbClr val="273A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Conduit adapters are provided for sensor cables</a:t>
            </a:r>
          </a:p>
        </p:txBody>
      </p:sp>
      <p:sp>
        <p:nvSpPr>
          <p:cNvPr id="6" name="Speech Bubble: Rectangle with Corners Rounded 5">
            <a:extLst>
              <a:ext uri="{FF2B5EF4-FFF2-40B4-BE49-F238E27FC236}">
                <a16:creationId xmlns:a16="http://schemas.microsoft.com/office/drawing/2014/main" id="{1FEDC303-CC81-4945-BB2C-E376AF6CAC69}"/>
              </a:ext>
            </a:extLst>
          </p:cNvPr>
          <p:cNvSpPr/>
          <p:nvPr/>
        </p:nvSpPr>
        <p:spPr>
          <a:xfrm>
            <a:off x="8001000" y="685800"/>
            <a:ext cx="3962400" cy="2286000"/>
          </a:xfrm>
          <a:prstGeom prst="wedgeRoundRectCallout">
            <a:avLst>
              <a:gd name="adj1" fmla="val -113300"/>
              <a:gd name="adj2" fmla="val 56857"/>
              <a:gd name="adj3" fmla="val 16667"/>
            </a:avLst>
          </a:prstGeom>
          <a:solidFill>
            <a:srgbClr val="273A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On HDAs an extended bearing cap will be provided for the sensors and target ring. </a:t>
            </a:r>
          </a:p>
        </p:txBody>
      </p:sp>
      <p:pic>
        <p:nvPicPr>
          <p:cNvPr id="10" name="Recorded Sound">
            <a:hlinkClick r:id="" action="ppaction://media"/>
            <a:extLst>
              <a:ext uri="{FF2B5EF4-FFF2-40B4-BE49-F238E27FC236}">
                <a16:creationId xmlns:a16="http://schemas.microsoft.com/office/drawing/2014/main" id="{012F07DC-252D-4A0F-BDB5-04EA78EF38AF}"/>
              </a:ext>
            </a:extLst>
          </p:cNvPr>
          <p:cNvPicPr>
            <a:picLocks noChangeAspect="1"/>
          </p:cNvPicPr>
          <p:nvPr>
            <a:audioFile r:link="rId1"/>
            <p:extLst>
              <p:ext uri="{DAA4B4D4-6D71-4841-9C94-3DE7FCFB9230}">
                <p14:media xmlns:p14="http://schemas.microsoft.com/office/powerpoint/2010/main" r:embed="rId2">
                  <p14:trim st="5929" end="1247.4353"/>
                </p14:media>
              </p:ext>
            </p:extLst>
          </p:nvPr>
        </p:nvPicPr>
        <p:blipFill>
          <a:blip r:embed="rId7"/>
          <a:stretch>
            <a:fillRect/>
          </a:stretch>
        </p:blipFill>
        <p:spPr>
          <a:xfrm>
            <a:off x="914400" y="6553200"/>
            <a:ext cx="304800" cy="304800"/>
          </a:xfrm>
          <a:prstGeom prst="rect">
            <a:avLst/>
          </a:prstGeom>
        </p:spPr>
      </p:pic>
      <p:pic>
        <p:nvPicPr>
          <p:cNvPr id="12" name="Recorded Sound">
            <a:hlinkClick r:id="" action="ppaction://media"/>
            <a:extLst>
              <a:ext uri="{FF2B5EF4-FFF2-40B4-BE49-F238E27FC236}">
                <a16:creationId xmlns:a16="http://schemas.microsoft.com/office/drawing/2014/main" id="{FBAC69D6-D31A-4B98-AD2E-57743A15D90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14400" y="6791326"/>
            <a:ext cx="304800" cy="304800"/>
          </a:xfrm>
          <a:prstGeom prst="rect">
            <a:avLst/>
          </a:prstGeom>
        </p:spPr>
      </p:pic>
    </p:spTree>
    <p:extLst>
      <p:ext uri="{BB962C8B-B14F-4D97-AF65-F5344CB8AC3E}">
        <p14:creationId xmlns:p14="http://schemas.microsoft.com/office/powerpoint/2010/main" val="1804247135"/>
      </p:ext>
    </p:extLst>
  </p:cSld>
  <p:clrMapOvr>
    <a:masterClrMapping/>
  </p:clrMapOvr>
  <p:transition spd="slow" advTm="12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2"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30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0"/>
                </p:tgtEl>
              </p:cMediaNode>
            </p:audio>
            <p:audio>
              <p:cMediaNode vol="80000">
                <p:cTn id="12"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C7DD6F-017F-486A-B162-1C971A99F8A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543800" y="392013"/>
            <a:ext cx="2590268" cy="727717"/>
          </a:xfrm>
          <a:prstGeom prst="rect">
            <a:avLst/>
          </a:prstGeom>
        </p:spPr>
      </p:pic>
      <p:sp>
        <p:nvSpPr>
          <p:cNvPr id="2" name="TextBox 1">
            <a:extLst>
              <a:ext uri="{FF2B5EF4-FFF2-40B4-BE49-F238E27FC236}">
                <a16:creationId xmlns:a16="http://schemas.microsoft.com/office/drawing/2014/main" id="{34E4440E-1A2F-4ECD-81F7-44A4C39473BB}"/>
              </a:ext>
            </a:extLst>
          </p:cNvPr>
          <p:cNvSpPr txBox="1"/>
          <p:nvPr/>
        </p:nvSpPr>
        <p:spPr>
          <a:xfrm>
            <a:off x="1371600" y="2133600"/>
            <a:ext cx="9220200" cy="3416320"/>
          </a:xfrm>
          <a:prstGeom prst="rect">
            <a:avLst/>
          </a:prstGeom>
          <a:noFill/>
        </p:spPr>
        <p:txBody>
          <a:bodyPr wrap="square" rtlCol="0">
            <a:spAutoFit/>
          </a:bodyPr>
          <a:lstStyle/>
          <a:p>
            <a:r>
              <a:rPr lang="en-US" sz="2400" dirty="0"/>
              <a:t>Customer Feedback</a:t>
            </a:r>
          </a:p>
          <a:p>
            <a:endParaRPr lang="en-US" sz="2400" dirty="0"/>
          </a:p>
          <a:p>
            <a:r>
              <a:rPr lang="en-US" sz="2400" dirty="0"/>
              <a:t>The only saw wrecks they had for an entire year since installing SawADD where caused by log chunks jamming etc.  Yet they had SawADD up to as much as  a 25% increase.   The only stuck cants were due to power failures on site, again unrelated to SawADD.  And there has been zero maintenance on Round SawADD.</a:t>
            </a:r>
          </a:p>
          <a:p>
            <a:endParaRPr lang="en-US" sz="2400" dirty="0"/>
          </a:p>
          <a:p>
            <a:r>
              <a:rPr lang="en-US" sz="2400" dirty="0"/>
              <a:t>“It has been a great improvement to our sawing accuracy and thru-put.”</a:t>
            </a:r>
          </a:p>
        </p:txBody>
      </p:sp>
      <p:pic>
        <p:nvPicPr>
          <p:cNvPr id="4" name="Recorded Sound">
            <a:hlinkClick r:id="" action="ppaction://media"/>
            <a:extLst>
              <a:ext uri="{FF2B5EF4-FFF2-40B4-BE49-F238E27FC236}">
                <a16:creationId xmlns:a16="http://schemas.microsoft.com/office/drawing/2014/main" id="{CA552F46-28D8-463F-8747-2A9CDE0E6B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400800"/>
            <a:ext cx="304800" cy="304800"/>
          </a:xfrm>
          <a:prstGeom prst="rect">
            <a:avLst/>
          </a:prstGeom>
        </p:spPr>
      </p:pic>
    </p:spTree>
    <p:extLst>
      <p:ext uri="{BB962C8B-B14F-4D97-AF65-F5344CB8AC3E}">
        <p14:creationId xmlns:p14="http://schemas.microsoft.com/office/powerpoint/2010/main" val="2047529867"/>
      </p:ext>
    </p:extLst>
  </p:cSld>
  <p:clrMapOvr>
    <a:masterClrMapping/>
  </p:clrMapOvr>
  <p:transition spd="slow" advTm="12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AF9FD-A3C0-4ED9-8B44-D2D0C61CEC6E}"/>
              </a:ext>
            </a:extLst>
          </p:cNvPr>
          <p:cNvSpPr txBox="1"/>
          <p:nvPr/>
        </p:nvSpPr>
        <p:spPr>
          <a:xfrm>
            <a:off x="4965726" y="1046869"/>
            <a:ext cx="6584776" cy="677001"/>
          </a:xfrm>
          <a:prstGeom prst="rect">
            <a:avLst/>
          </a:prstGeom>
        </p:spPr>
        <p:txBody>
          <a:bodyPr vert="horz" lIns="91416" tIns="45708" rIns="91416" bIns="45708" rtlCol="0" anchor="b">
            <a:normAutofit/>
          </a:bodyPr>
          <a:lstStyle/>
          <a:p>
            <a:pPr>
              <a:lnSpc>
                <a:spcPct val="90000"/>
              </a:lnSpc>
              <a:spcBef>
                <a:spcPct val="0"/>
              </a:spcBef>
              <a:spcAft>
                <a:spcPts val="600"/>
              </a:spcAft>
            </a:pPr>
            <a:r>
              <a:rPr lang="en-US" sz="3199" dirty="0">
                <a:latin typeface="+mj-lt"/>
                <a:ea typeface="+mj-ea"/>
                <a:cs typeface="+mj-cs"/>
              </a:rPr>
              <a:t>The USNR Distributor Advantage</a:t>
            </a:r>
          </a:p>
        </p:txBody>
      </p:sp>
      <p:sp>
        <p:nvSpPr>
          <p:cNvPr id="2" name="Text Placeholder 11">
            <a:extLst>
              <a:ext uri="{FF2B5EF4-FFF2-40B4-BE49-F238E27FC236}">
                <a16:creationId xmlns:a16="http://schemas.microsoft.com/office/drawing/2014/main" id="{5EA6ADA2-2FE7-45B4-92B1-8F3F02032690}"/>
              </a:ext>
            </a:extLst>
          </p:cNvPr>
          <p:cNvSpPr txBox="1">
            <a:spLocks/>
          </p:cNvSpPr>
          <p:nvPr/>
        </p:nvSpPr>
        <p:spPr>
          <a:xfrm>
            <a:off x="4965725" y="1972455"/>
            <a:ext cx="6711474" cy="4760359"/>
          </a:xfrm>
          <a:prstGeom prst="rect">
            <a:avLst/>
          </a:prstGeom>
        </p:spPr>
        <p:txBody>
          <a:bodyPr vert="horz" lIns="91416" tIns="45708" rIns="91416" bIns="45708" rtlCol="0">
            <a:normAutofit fontScale="85000" lnSpcReduction="1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endParaRPr lang="en-US" sz="1100" u="sng" dirty="0">
              <a:solidFill>
                <a:schemeClr val="tx1"/>
              </a:solidFill>
            </a:endParaRPr>
          </a:p>
          <a:p>
            <a:pPr indent="-228531">
              <a:lnSpc>
                <a:spcPts val="1799"/>
              </a:lnSpc>
              <a:buFont typeface="Arial" panose="020B0604020202020204" pitchFamily="34" charset="0"/>
              <a:buChar char="•"/>
            </a:pPr>
            <a:r>
              <a:rPr lang="en-US" sz="1600" b="1" u="sng" kern="1600" dirty="0">
                <a:solidFill>
                  <a:schemeClr val="tx1"/>
                </a:solidFill>
              </a:rPr>
              <a:t>Extensive Installed Base</a:t>
            </a:r>
            <a:r>
              <a:rPr lang="en-US" sz="1600" b="1" kern="1600" dirty="0">
                <a:solidFill>
                  <a:schemeClr val="tx1"/>
                </a:solidFill>
              </a:rPr>
              <a:t> </a:t>
            </a:r>
            <a:r>
              <a:rPr lang="en-US" sz="1600" kern="1600" dirty="0">
                <a:solidFill>
                  <a:schemeClr val="tx1"/>
                </a:solidFill>
              </a:rPr>
              <a:t>– USNR is the largest supplier of wood processing equipment in the world, offering state-of-the-art machinery and complete systems for sawmills, planer mills, OSB, LVL, plywood, veneer, glulam, and CLT manufacturing plants. The company has installed 33 sawmill cutting systems over the last 30 months.</a:t>
            </a:r>
            <a:endParaRPr lang="en-US" sz="1100" kern="1600" dirty="0">
              <a:solidFill>
                <a:schemeClr val="tx1"/>
              </a:solidFill>
            </a:endParaRPr>
          </a:p>
          <a:p>
            <a:pPr indent="-228531">
              <a:lnSpc>
                <a:spcPts val="1799"/>
              </a:lnSpc>
              <a:buFont typeface="Arial" panose="020B0604020202020204" pitchFamily="34" charset="0"/>
              <a:buChar char="•"/>
            </a:pPr>
            <a:endParaRPr lang="en-US" sz="1100" u="sng" kern="1600" dirty="0">
              <a:solidFill>
                <a:schemeClr val="tx1"/>
              </a:solidFill>
            </a:endParaRPr>
          </a:p>
          <a:p>
            <a:pPr indent="-228531">
              <a:lnSpc>
                <a:spcPts val="1799"/>
              </a:lnSpc>
              <a:buFont typeface="Arial" panose="020B0604020202020204" pitchFamily="34" charset="0"/>
              <a:buChar char="•"/>
            </a:pPr>
            <a:r>
              <a:rPr lang="en-US" sz="1600" b="1" u="sng" kern="1600" dirty="0">
                <a:solidFill>
                  <a:schemeClr val="tx1"/>
                </a:solidFill>
              </a:rPr>
              <a:t>Largest Service Team in the Industry</a:t>
            </a:r>
            <a:r>
              <a:rPr lang="en-US" sz="1600" b="1" kern="1600" dirty="0">
                <a:solidFill>
                  <a:schemeClr val="tx1"/>
                </a:solidFill>
              </a:rPr>
              <a:t> </a:t>
            </a:r>
            <a:r>
              <a:rPr lang="en-US" sz="1600" kern="1600" dirty="0">
                <a:solidFill>
                  <a:schemeClr val="tx1"/>
                </a:solidFill>
              </a:rPr>
              <a:t>– More than 75 field service technicians will be available to support Saw-ADD products. USNR provides assurance and confidence. More than 20 USNR service techs are mechanical service specialists that can supervise </a:t>
            </a:r>
            <a:r>
              <a:rPr lang="en-US" sz="1600" kern="1600" dirty="0" err="1">
                <a:solidFill>
                  <a:schemeClr val="tx1"/>
                </a:solidFill>
              </a:rPr>
              <a:t>Saw+Add</a:t>
            </a:r>
            <a:r>
              <a:rPr lang="en-US" sz="1600" kern="1600" dirty="0">
                <a:solidFill>
                  <a:schemeClr val="tx1"/>
                </a:solidFill>
              </a:rPr>
              <a:t> installations. </a:t>
            </a:r>
          </a:p>
          <a:p>
            <a:pPr indent="-228531">
              <a:lnSpc>
                <a:spcPts val="1799"/>
              </a:lnSpc>
              <a:buFont typeface="Arial" panose="020B0604020202020204" pitchFamily="34" charset="0"/>
              <a:buChar char="•"/>
            </a:pPr>
            <a:endParaRPr lang="en-US" sz="1600" kern="1600" dirty="0">
              <a:solidFill>
                <a:schemeClr val="tx1"/>
              </a:solidFill>
            </a:endParaRPr>
          </a:p>
          <a:p>
            <a:pPr indent="-228531">
              <a:lnSpc>
                <a:spcPts val="1799"/>
              </a:lnSpc>
              <a:buFont typeface="Arial" panose="020B0604020202020204" pitchFamily="34" charset="0"/>
              <a:buChar char="•"/>
            </a:pPr>
            <a:r>
              <a:rPr lang="en-US" sz="1600" b="1" u="sng" kern="1600" dirty="0">
                <a:solidFill>
                  <a:schemeClr val="tx1"/>
                </a:solidFill>
              </a:rPr>
              <a:t>Dedicated Upgrades &amp; Conversions Group</a:t>
            </a:r>
            <a:r>
              <a:rPr lang="en-US" sz="1600" b="1" kern="1600" dirty="0">
                <a:solidFill>
                  <a:schemeClr val="tx1"/>
                </a:solidFill>
              </a:rPr>
              <a:t> </a:t>
            </a:r>
            <a:r>
              <a:rPr lang="en-US" sz="1600" kern="1600" dirty="0">
                <a:solidFill>
                  <a:schemeClr val="tx1"/>
                </a:solidFill>
              </a:rPr>
              <a:t>– A team of 5 dedicated professionals are focused on upgrades and conversions, providing extremely fast quote turnaround times. This group remains involved in the process from initial inquiry all the way through installation and startup.</a:t>
            </a:r>
          </a:p>
          <a:p>
            <a:pPr indent="-228531">
              <a:lnSpc>
                <a:spcPts val="1799"/>
              </a:lnSpc>
              <a:buFont typeface="Arial" panose="020B0604020202020204" pitchFamily="34" charset="0"/>
              <a:buChar char="•"/>
            </a:pPr>
            <a:endParaRPr lang="en-US" sz="1600" b="1" kern="1600" dirty="0">
              <a:solidFill>
                <a:schemeClr val="tx1"/>
              </a:solidFill>
            </a:endParaRPr>
          </a:p>
          <a:p>
            <a:pPr indent="-228531">
              <a:lnSpc>
                <a:spcPts val="1799"/>
              </a:lnSpc>
              <a:spcAft>
                <a:spcPts val="600"/>
              </a:spcAft>
              <a:buFont typeface="Arial" panose="020B0604020202020204" pitchFamily="34" charset="0"/>
              <a:buChar char="•"/>
            </a:pPr>
            <a:r>
              <a:rPr lang="en-US" sz="1600" b="1" u="sng" kern="1600" dirty="0">
                <a:solidFill>
                  <a:schemeClr val="tx1"/>
                </a:solidFill>
              </a:rPr>
              <a:t>Project Management</a:t>
            </a:r>
            <a:r>
              <a:rPr lang="en-US" sz="1600" b="1" kern="1600" dirty="0">
                <a:solidFill>
                  <a:schemeClr val="tx1"/>
                </a:solidFill>
              </a:rPr>
              <a:t> </a:t>
            </a:r>
            <a:r>
              <a:rPr lang="en-US" sz="1600" kern="1600" dirty="0">
                <a:solidFill>
                  <a:schemeClr val="tx1"/>
                </a:solidFill>
              </a:rPr>
              <a:t>– USNR will assign a project manager to each Saw-ADD conversion who is responsible for managing all aspects of the project, from coordinating with engineering to modifying or updating drawings, tracking manufacturing progress, scheduling the resources, and coordinating timing for installation and startup.  </a:t>
            </a:r>
          </a:p>
          <a:p>
            <a:pPr indent="-228531">
              <a:lnSpc>
                <a:spcPct val="90000"/>
              </a:lnSpc>
              <a:spcAft>
                <a:spcPts val="600"/>
              </a:spcAft>
              <a:buFont typeface="Arial" panose="020B0604020202020204" pitchFamily="34" charset="0"/>
              <a:buChar char="•"/>
            </a:pPr>
            <a:endParaRPr lang="en-US" sz="1100" dirty="0">
              <a:solidFill>
                <a:schemeClr val="tx1"/>
              </a:solidFill>
            </a:endParaRPr>
          </a:p>
        </p:txBody>
      </p:sp>
      <p:pic>
        <p:nvPicPr>
          <p:cNvPr id="7" name="Picture 6" descr="A picture containing mirror, motorcycle, reflection, bicycle&#10;&#10;Description automatically generated">
            <a:extLst>
              <a:ext uri="{FF2B5EF4-FFF2-40B4-BE49-F238E27FC236}">
                <a16:creationId xmlns:a16="http://schemas.microsoft.com/office/drawing/2014/main" id="{E88A8FA4-90D3-45DF-8D40-50E94DDE86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083" r="29235" b="-2"/>
          <a:stretch/>
        </p:blipFill>
        <p:spPr>
          <a:xfrm>
            <a:off x="1608" y="903"/>
            <a:ext cx="4634364" cy="6856204"/>
          </a:xfrm>
          <a:prstGeom prst="rect">
            <a:avLst/>
          </a:prstGeom>
          <a:effectLst/>
        </p:spPr>
      </p:pic>
      <p:pic>
        <p:nvPicPr>
          <p:cNvPr id="4" name="Picture 3" descr="A picture containing drawing&#10;&#10;Description automatically generated">
            <a:extLst>
              <a:ext uri="{FF2B5EF4-FFF2-40B4-BE49-F238E27FC236}">
                <a16:creationId xmlns:a16="http://schemas.microsoft.com/office/drawing/2014/main" id="{A76998C9-AFB4-494B-90E8-135B120675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3583" y="483073"/>
            <a:ext cx="1467388" cy="230866"/>
          </a:xfrm>
          <a:prstGeom prst="rect">
            <a:avLst/>
          </a:prstGeom>
        </p:spPr>
      </p:pic>
    </p:spTree>
    <p:extLst>
      <p:ext uri="{BB962C8B-B14F-4D97-AF65-F5344CB8AC3E}">
        <p14:creationId xmlns:p14="http://schemas.microsoft.com/office/powerpoint/2010/main" val="720468185"/>
      </p:ext>
    </p:extLst>
  </p:cSld>
  <p:clrMapOvr>
    <a:masterClrMapping/>
  </p:clrMapOvr>
  <p:transition spd="slow" advTm="12000">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Content Placeholder 8" descr="A picture containing green, building, grass, sitting&#10;&#10;Description automatically generated">
            <a:extLst>
              <a:ext uri="{FF2B5EF4-FFF2-40B4-BE49-F238E27FC236}">
                <a16:creationId xmlns:a16="http://schemas.microsoft.com/office/drawing/2014/main" id="{A8DA4FAD-DCA5-4760-8D73-62D0A2CC9DB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3159" y="945276"/>
            <a:ext cx="6769940" cy="5077455"/>
          </a:xfrm>
        </p:spPr>
      </p:pic>
      <p:sp>
        <p:nvSpPr>
          <p:cNvPr id="4" name="Speech Bubble: Rectangle with Corners Rounded 3">
            <a:extLst>
              <a:ext uri="{FF2B5EF4-FFF2-40B4-BE49-F238E27FC236}">
                <a16:creationId xmlns:a16="http://schemas.microsoft.com/office/drawing/2014/main" id="{A3022375-BBE5-4322-A8A9-F5B6B8BCA4F0}"/>
              </a:ext>
            </a:extLst>
          </p:cNvPr>
          <p:cNvSpPr/>
          <p:nvPr/>
        </p:nvSpPr>
        <p:spPr>
          <a:xfrm>
            <a:off x="7350939" y="2003051"/>
            <a:ext cx="4155865" cy="3964925"/>
          </a:xfrm>
          <a:prstGeom prst="wedgeRoundRectCallout">
            <a:avLst>
              <a:gd name="adj1" fmla="val -92688"/>
              <a:gd name="adj2" fmla="val -1876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327669-AFED-4DB3-B04A-8B0FDF8B4231}"/>
              </a:ext>
            </a:extLst>
          </p:cNvPr>
          <p:cNvSpPr>
            <a:spLocks noGrp="1"/>
          </p:cNvSpPr>
          <p:nvPr>
            <p:ph type="title"/>
          </p:nvPr>
        </p:nvSpPr>
        <p:spPr>
          <a:xfrm>
            <a:off x="7433777" y="2324418"/>
            <a:ext cx="3819645" cy="3509277"/>
          </a:xfrm>
        </p:spPr>
        <p:txBody>
          <a:bodyPr>
            <a:normAutofit/>
          </a:bodyPr>
          <a:lstStyle/>
          <a:p>
            <a:pPr algn="ctr"/>
            <a:r>
              <a:rPr lang="en-US" sz="2800" b="1">
                <a:solidFill>
                  <a:schemeClr val="tx1"/>
                </a:solidFill>
              </a:rPr>
              <a:t>Close-up shows latest design of sensor assembly integrated into sidewall of Guide Block Holder, converting it into a big load-cell.  An over-travel stop prevents damage to sensors.</a:t>
            </a:r>
          </a:p>
        </p:txBody>
      </p:sp>
      <p:pic>
        <p:nvPicPr>
          <p:cNvPr id="7" name="Recorded Sound">
            <a:hlinkClick r:id="" action="ppaction://media"/>
            <a:extLst>
              <a:ext uri="{FF2B5EF4-FFF2-40B4-BE49-F238E27FC236}">
                <a16:creationId xmlns:a16="http://schemas.microsoft.com/office/drawing/2014/main" id="{C5A0AFD4-66C7-4B07-9025-7A88C221A7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5606" y="6456680"/>
            <a:ext cx="304800" cy="304800"/>
          </a:xfrm>
          <a:prstGeom prst="rect">
            <a:avLst/>
          </a:prstGeom>
        </p:spPr>
      </p:pic>
      <p:pic>
        <p:nvPicPr>
          <p:cNvPr id="3" name="Picture 2" descr="A close up of a logo&#10;&#10;Description automatically generated">
            <a:extLst>
              <a:ext uri="{FF2B5EF4-FFF2-40B4-BE49-F238E27FC236}">
                <a16:creationId xmlns:a16="http://schemas.microsoft.com/office/drawing/2014/main" id="{AE689AB1-2629-4A52-97BD-990A798017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7984" y="495882"/>
            <a:ext cx="3761776" cy="1056845"/>
          </a:xfrm>
          <a:prstGeom prst="rect">
            <a:avLst/>
          </a:prstGeom>
        </p:spPr>
      </p:pic>
    </p:spTree>
    <p:extLst>
      <p:ext uri="{BB962C8B-B14F-4D97-AF65-F5344CB8AC3E}">
        <p14:creationId xmlns:p14="http://schemas.microsoft.com/office/powerpoint/2010/main" val="1203518327"/>
      </p:ext>
    </p:extLst>
  </p:cSld>
  <p:clrMapOvr>
    <a:overrideClrMapping bg1="dk1" tx1="lt1" bg2="dk2" tx2="lt2" accent1="accent1" accent2="accent2" accent3="accent3" accent4="accent4" accent5="accent5" accent6="accent6" hlink="hlink" folHlink="folHlink"/>
  </p:clrMapOvr>
  <p:transition spd="slow" advTm="12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0EBFC5-E8A5-4DD9-BB65-8C646521A673}"/>
              </a:ext>
            </a:extLst>
          </p:cNvPr>
          <p:cNvSpPr>
            <a:spLocks noGrp="1"/>
          </p:cNvSpPr>
          <p:nvPr>
            <p:ph idx="1"/>
          </p:nvPr>
        </p:nvSpPr>
        <p:spPr>
          <a:xfrm>
            <a:off x="6415403" y="419587"/>
            <a:ext cx="5231908" cy="5905910"/>
          </a:xfrm>
        </p:spPr>
        <p:txBody>
          <a:bodyPr anchor="ctr">
            <a:noAutofit/>
          </a:bodyPr>
          <a:lstStyle/>
          <a:p>
            <a:pPr marL="0" indent="0" algn="ctr">
              <a:buNone/>
            </a:pPr>
            <a:br>
              <a:rPr lang="en-US" sz="2200">
                <a:solidFill>
                  <a:srgbClr val="FFFFFF"/>
                </a:solidFill>
              </a:rPr>
            </a:br>
            <a:br>
              <a:rPr lang="en-US" sz="2800">
                <a:solidFill>
                  <a:srgbClr val="FFFFFF"/>
                </a:solidFill>
              </a:rPr>
            </a:br>
            <a:r>
              <a:rPr lang="en-US" sz="2800" b="1">
                <a:solidFill>
                  <a:srgbClr val="FFFFFF"/>
                </a:solidFill>
              </a:rPr>
              <a:t>We all know you can saw most logs faster but have been sawing at conservative speeds due to the occasional tough log that will wreck a saw.  Now you can cut as much as 15% faster because Saw-ADD will automatically and proportionally slow the feed-speed only for the tough ones yet still creating a higher grade of lumber!</a:t>
            </a:r>
            <a:br>
              <a:rPr lang="en-US" sz="2800">
                <a:solidFill>
                  <a:srgbClr val="FFFFFF"/>
                </a:solidFill>
              </a:rPr>
            </a:br>
            <a:r>
              <a:rPr lang="en-US" sz="2800">
                <a:solidFill>
                  <a:srgbClr val="FFFFFF"/>
                </a:solidFill>
              </a:rPr>
              <a:t> </a:t>
            </a:r>
            <a:br>
              <a:rPr lang="en-US" sz="2200">
                <a:solidFill>
                  <a:srgbClr val="FFFFFF"/>
                </a:solidFill>
              </a:rPr>
            </a:br>
            <a:endParaRPr lang="en-US" sz="2200">
              <a:solidFill>
                <a:srgbClr val="FFFFFF"/>
              </a:solidFill>
            </a:endParaRPr>
          </a:p>
        </p:txBody>
      </p:sp>
      <p:pic>
        <p:nvPicPr>
          <p:cNvPr id="2" name="Recorded Sound">
            <a:hlinkClick r:id="" action="ppaction://media"/>
            <a:extLst>
              <a:ext uri="{FF2B5EF4-FFF2-40B4-BE49-F238E27FC236}">
                <a16:creationId xmlns:a16="http://schemas.microsoft.com/office/drawing/2014/main" id="{19875DC6-C74D-41FF-B9DE-3FC7031403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2477" y="6492975"/>
            <a:ext cx="304800" cy="304800"/>
          </a:xfrm>
          <a:prstGeom prst="rect">
            <a:avLst/>
          </a:prstGeom>
        </p:spPr>
      </p:pic>
      <p:pic>
        <p:nvPicPr>
          <p:cNvPr id="6" name="Picture 5" descr="A picture containing building, outdoor, sitting, yellow&#10;&#10;Description automatically generated">
            <a:extLst>
              <a:ext uri="{FF2B5EF4-FFF2-40B4-BE49-F238E27FC236}">
                <a16:creationId xmlns:a16="http://schemas.microsoft.com/office/drawing/2014/main" id="{F6D9B2D9-5AC1-4E3A-B34F-33C002E84F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477" y="1617519"/>
            <a:ext cx="6277305" cy="4707978"/>
          </a:xfrm>
          <a:prstGeom prst="rect">
            <a:avLst/>
          </a:prstGeom>
        </p:spPr>
      </p:pic>
      <p:pic>
        <p:nvPicPr>
          <p:cNvPr id="4" name="Picture 3" descr="A close up of a logo&#10;&#10;Description automatically generated">
            <a:extLst>
              <a:ext uri="{FF2B5EF4-FFF2-40B4-BE49-F238E27FC236}">
                <a16:creationId xmlns:a16="http://schemas.microsoft.com/office/drawing/2014/main" id="{300F73E9-68CF-4EE5-A988-071E908E9E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877" y="202851"/>
            <a:ext cx="3739127" cy="1050482"/>
          </a:xfrm>
          <a:prstGeom prst="rect">
            <a:avLst/>
          </a:prstGeom>
        </p:spPr>
      </p:pic>
    </p:spTree>
    <p:extLst>
      <p:ext uri="{BB962C8B-B14F-4D97-AF65-F5344CB8AC3E}">
        <p14:creationId xmlns:p14="http://schemas.microsoft.com/office/powerpoint/2010/main" val="2206256796"/>
      </p:ext>
    </p:extLst>
  </p:cSld>
  <p:clrMapOvr>
    <a:overrideClrMapping bg1="dk1" tx1="lt1" bg2="dk2" tx2="lt2" accent1="accent1" accent2="accent2" accent3="accent3" accent4="accent4" accent5="accent5" accent6="accent6" hlink="hlink" folHlink="folHlink"/>
  </p:clrMapOvr>
  <p:transition spd="slow" advTm="16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EF340-BA0B-47DA-B72A-5881C49EAEF0}"/>
              </a:ext>
            </a:extLst>
          </p:cNvPr>
          <p:cNvSpPr>
            <a:spLocks noGrp="1"/>
          </p:cNvSpPr>
          <p:nvPr>
            <p:ph type="title"/>
          </p:nvPr>
        </p:nvSpPr>
        <p:spPr>
          <a:xfrm>
            <a:off x="905934" y="269449"/>
            <a:ext cx="8596668" cy="972427"/>
          </a:xfrm>
        </p:spPr>
        <p:txBody>
          <a:bodyPr/>
          <a:lstStyle/>
          <a:p>
            <a:r>
              <a:rPr lang="en-US" b="1">
                <a:solidFill>
                  <a:schemeClr val="accent2"/>
                </a:solidFill>
              </a:rPr>
              <a:t>        </a:t>
            </a:r>
            <a:r>
              <a:rPr lang="en-US" sz="3800" b="1">
                <a:solidFill>
                  <a:schemeClr val="bg2">
                    <a:lumMod val="25000"/>
                  </a:schemeClr>
                </a:solidFill>
              </a:rPr>
              <a:t>With Saw-ADD you get…</a:t>
            </a:r>
          </a:p>
        </p:txBody>
      </p:sp>
      <p:sp>
        <p:nvSpPr>
          <p:cNvPr id="6" name="Content Placeholder 5">
            <a:extLst>
              <a:ext uri="{FF2B5EF4-FFF2-40B4-BE49-F238E27FC236}">
                <a16:creationId xmlns:a16="http://schemas.microsoft.com/office/drawing/2014/main" id="{161C4378-8E32-489A-960A-590F7474DCB4}"/>
              </a:ext>
            </a:extLst>
          </p:cNvPr>
          <p:cNvSpPr>
            <a:spLocks noGrp="1"/>
          </p:cNvSpPr>
          <p:nvPr>
            <p:ph idx="1"/>
          </p:nvPr>
        </p:nvSpPr>
        <p:spPr>
          <a:xfrm>
            <a:off x="360502" y="625642"/>
            <a:ext cx="5330434" cy="6232358"/>
          </a:xfrm>
        </p:spPr>
        <p:txBody>
          <a:bodyPr/>
          <a:lstStyle/>
          <a:p>
            <a:pPr marL="0" indent="0">
              <a:buNone/>
            </a:pPr>
            <a:endParaRPr lang="en-US" sz="2800" b="1">
              <a:solidFill>
                <a:schemeClr val="tx2">
                  <a:lumMod val="90000"/>
                </a:schemeClr>
              </a:solidFill>
            </a:endParaRPr>
          </a:p>
          <a:p>
            <a:pPr marL="0" indent="0">
              <a:buNone/>
            </a:pPr>
            <a:r>
              <a:rPr lang="en-US" sz="2800" b="1">
                <a:solidFill>
                  <a:schemeClr val="bg2">
                    <a:lumMod val="25000"/>
                  </a:schemeClr>
                </a:solidFill>
              </a:rPr>
              <a:t>Increased Production</a:t>
            </a:r>
          </a:p>
          <a:p>
            <a:pPr marL="0" indent="0">
              <a:buNone/>
            </a:pPr>
            <a:r>
              <a:rPr lang="en-US" sz="2800" b="1">
                <a:solidFill>
                  <a:schemeClr val="bg2">
                    <a:lumMod val="25000"/>
                  </a:schemeClr>
                </a:solidFill>
              </a:rPr>
              <a:t>Reduced Target Size</a:t>
            </a:r>
          </a:p>
          <a:p>
            <a:pPr marL="0" indent="0">
              <a:buNone/>
            </a:pPr>
            <a:r>
              <a:rPr lang="en-US" sz="2800" b="1">
                <a:solidFill>
                  <a:schemeClr val="bg2">
                    <a:lumMod val="25000"/>
                  </a:schemeClr>
                </a:solidFill>
              </a:rPr>
              <a:t>Higher Grade Lumber</a:t>
            </a:r>
          </a:p>
          <a:p>
            <a:pPr marL="0" indent="0">
              <a:buNone/>
            </a:pPr>
            <a:r>
              <a:rPr lang="en-US" sz="2800" b="1">
                <a:solidFill>
                  <a:schemeClr val="bg2">
                    <a:lumMod val="25000"/>
                  </a:schemeClr>
                </a:solidFill>
              </a:rPr>
              <a:t>Less Saw Changes</a:t>
            </a:r>
          </a:p>
          <a:p>
            <a:pPr marL="0" indent="0">
              <a:buNone/>
            </a:pPr>
            <a:r>
              <a:rPr lang="en-US" sz="2800" b="1">
                <a:solidFill>
                  <a:schemeClr val="bg2">
                    <a:lumMod val="25000"/>
                  </a:schemeClr>
                </a:solidFill>
              </a:rPr>
              <a:t>No Saw Wrecks</a:t>
            </a:r>
          </a:p>
          <a:p>
            <a:pPr marL="0" indent="0">
              <a:buNone/>
            </a:pPr>
            <a:r>
              <a:rPr lang="en-US" sz="2800" b="1">
                <a:solidFill>
                  <a:schemeClr val="bg2">
                    <a:lumMod val="25000"/>
                  </a:schemeClr>
                </a:solidFill>
              </a:rPr>
              <a:t>Less Saw Consumption</a:t>
            </a:r>
          </a:p>
          <a:p>
            <a:pPr marL="0" indent="0">
              <a:buNone/>
            </a:pPr>
            <a:r>
              <a:rPr lang="en-US" sz="2800" b="1">
                <a:solidFill>
                  <a:schemeClr val="bg2">
                    <a:lumMod val="25000"/>
                  </a:schemeClr>
                </a:solidFill>
              </a:rPr>
              <a:t>Safety Benefits</a:t>
            </a:r>
          </a:p>
          <a:p>
            <a:pPr marL="0" indent="0">
              <a:buNone/>
            </a:pPr>
            <a:r>
              <a:rPr lang="en-US" sz="2800" b="1">
                <a:solidFill>
                  <a:schemeClr val="bg2">
                    <a:lumMod val="25000"/>
                  </a:schemeClr>
                </a:solidFill>
              </a:rPr>
              <a:t>Less Benching</a:t>
            </a:r>
          </a:p>
          <a:p>
            <a:pPr marL="0" indent="0">
              <a:buNone/>
            </a:pPr>
            <a:r>
              <a:rPr lang="en-US" sz="2800" b="1">
                <a:solidFill>
                  <a:schemeClr val="bg2">
                    <a:lumMod val="25000"/>
                  </a:schemeClr>
                </a:solidFill>
              </a:rPr>
              <a:t>Diagnostic</a:t>
            </a:r>
            <a:r>
              <a:rPr lang="en-US" sz="3200" b="1">
                <a:solidFill>
                  <a:schemeClr val="bg2">
                    <a:lumMod val="25000"/>
                  </a:schemeClr>
                </a:solidFill>
              </a:rPr>
              <a:t> Capabilities</a:t>
            </a:r>
          </a:p>
          <a:p>
            <a:endParaRPr lang="en-US"/>
          </a:p>
        </p:txBody>
      </p:sp>
      <p:pic>
        <p:nvPicPr>
          <p:cNvPr id="4" name="Recorded Sound">
            <a:hlinkClick r:id="" action="ppaction://media"/>
            <a:extLst>
              <a:ext uri="{FF2B5EF4-FFF2-40B4-BE49-F238E27FC236}">
                <a16:creationId xmlns:a16="http://schemas.microsoft.com/office/drawing/2014/main" id="{E255BBD2-E9BF-4603-801C-36D8B10C7A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429" y="6424984"/>
            <a:ext cx="304800" cy="304800"/>
          </a:xfrm>
          <a:prstGeom prst="rect">
            <a:avLst/>
          </a:prstGeom>
        </p:spPr>
      </p:pic>
      <p:pic>
        <p:nvPicPr>
          <p:cNvPr id="8" name="Picture 7" descr="A picture containing building, outdoor, sitting, yellow&#10;&#10;Description automatically generated">
            <a:extLst>
              <a:ext uri="{FF2B5EF4-FFF2-40B4-BE49-F238E27FC236}">
                <a16:creationId xmlns:a16="http://schemas.microsoft.com/office/drawing/2014/main" id="{FC015866-EC0B-423C-99DC-46D8C0D07B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4141" y="1406906"/>
            <a:ext cx="7268125" cy="5451094"/>
          </a:xfrm>
          <a:prstGeom prst="rect">
            <a:avLst/>
          </a:prstGeom>
        </p:spPr>
      </p:pic>
      <p:pic>
        <p:nvPicPr>
          <p:cNvPr id="3" name="Picture 2" descr="A close up of a logo&#10;&#10;Description automatically generated">
            <a:extLst>
              <a:ext uri="{FF2B5EF4-FFF2-40B4-BE49-F238E27FC236}">
                <a16:creationId xmlns:a16="http://schemas.microsoft.com/office/drawing/2014/main" id="{389EAEC5-9091-4242-A680-085D94DDCF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6469" y="219277"/>
            <a:ext cx="3338982" cy="938064"/>
          </a:xfrm>
          <a:prstGeom prst="rect">
            <a:avLst/>
          </a:prstGeom>
        </p:spPr>
      </p:pic>
    </p:spTree>
    <p:extLst>
      <p:ext uri="{BB962C8B-B14F-4D97-AF65-F5344CB8AC3E}">
        <p14:creationId xmlns:p14="http://schemas.microsoft.com/office/powerpoint/2010/main" val="2779976034"/>
      </p:ext>
    </p:extLst>
  </p:cSld>
  <p:clrMapOvr>
    <a:masterClrMapping/>
  </p:clrMapOvr>
  <p:transition spd="slow" advTm="12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map&#10;&#10;Description automatically generated">
            <a:extLst>
              <a:ext uri="{FF2B5EF4-FFF2-40B4-BE49-F238E27FC236}">
                <a16:creationId xmlns:a16="http://schemas.microsoft.com/office/drawing/2014/main" id="{30912601-4350-465C-AEA3-BC9A30EEB6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6212" y="203041"/>
            <a:ext cx="9197788" cy="6597466"/>
          </a:xfrm>
          <a:prstGeom prst="rect">
            <a:avLst/>
          </a:prstGeom>
        </p:spPr>
      </p:pic>
      <p:sp>
        <p:nvSpPr>
          <p:cNvPr id="8" name="Speech Bubble: Rectangle with Corners Rounded 7">
            <a:extLst>
              <a:ext uri="{FF2B5EF4-FFF2-40B4-BE49-F238E27FC236}">
                <a16:creationId xmlns:a16="http://schemas.microsoft.com/office/drawing/2014/main" id="{90EADB01-43C4-4BDE-94C1-BE578DA78048}"/>
              </a:ext>
            </a:extLst>
          </p:cNvPr>
          <p:cNvSpPr/>
          <p:nvPr/>
        </p:nvSpPr>
        <p:spPr>
          <a:xfrm>
            <a:off x="107576" y="449436"/>
            <a:ext cx="2392771" cy="5508301"/>
          </a:xfrm>
          <a:prstGeom prst="wedgeRoundRectCallout">
            <a:avLst>
              <a:gd name="adj1" fmla="val 81684"/>
              <a:gd name="adj2" fmla="val -2606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763613-6E67-4015-B322-FEBDC20B4F1B}"/>
              </a:ext>
            </a:extLst>
          </p:cNvPr>
          <p:cNvSpPr>
            <a:spLocks noGrp="1"/>
          </p:cNvSpPr>
          <p:nvPr>
            <p:ph type="title"/>
          </p:nvPr>
        </p:nvSpPr>
        <p:spPr>
          <a:xfrm>
            <a:off x="107576" y="-8248"/>
            <a:ext cx="2378636" cy="6866248"/>
          </a:xfrm>
        </p:spPr>
        <p:txBody>
          <a:bodyPr>
            <a:normAutofit/>
          </a:bodyPr>
          <a:lstStyle/>
          <a:p>
            <a:pPr algn="ctr"/>
            <a:r>
              <a:rPr lang="en-US" sz="2500" b="1">
                <a:solidFill>
                  <a:schemeClr val="bg1"/>
                </a:solidFill>
              </a:rPr>
              <a:t>Month of data showing a nearly 8% average speed increase across all depths of cut</a:t>
            </a:r>
            <a:br>
              <a:rPr lang="en-US" sz="4000" b="1" i="1">
                <a:solidFill>
                  <a:schemeClr val="bg1"/>
                </a:solidFill>
              </a:rPr>
            </a:br>
            <a:r>
              <a:rPr lang="en-US" sz="2500" b="1">
                <a:solidFill>
                  <a:schemeClr val="bg1"/>
                </a:solidFill>
              </a:rPr>
              <a:t>The red line is before Saw-ADD.  The green line is after.  Each dot on the lines represents 100’s of logs in each depth of cut</a:t>
            </a:r>
            <a:br>
              <a:rPr lang="en-US" sz="2500">
                <a:solidFill>
                  <a:schemeClr val="accent2"/>
                </a:solidFill>
              </a:rPr>
            </a:br>
            <a:endParaRPr lang="en-US" sz="2500">
              <a:solidFill>
                <a:schemeClr val="accent2"/>
              </a:solidFill>
            </a:endParaRPr>
          </a:p>
        </p:txBody>
      </p:sp>
      <p:sp>
        <p:nvSpPr>
          <p:cNvPr id="3" name="TextBox 2">
            <a:extLst>
              <a:ext uri="{FF2B5EF4-FFF2-40B4-BE49-F238E27FC236}">
                <a16:creationId xmlns:a16="http://schemas.microsoft.com/office/drawing/2014/main" id="{4CB33F65-D5E5-433E-A0E9-9D0C86438DBA}"/>
              </a:ext>
            </a:extLst>
          </p:cNvPr>
          <p:cNvSpPr txBox="1"/>
          <p:nvPr/>
        </p:nvSpPr>
        <p:spPr>
          <a:xfrm>
            <a:off x="4530991" y="320591"/>
            <a:ext cx="4744491" cy="369332"/>
          </a:xfrm>
          <a:prstGeom prst="rect">
            <a:avLst/>
          </a:prstGeom>
          <a:noFill/>
        </p:spPr>
        <p:txBody>
          <a:bodyPr wrap="square" rtlCol="0">
            <a:spAutoFit/>
          </a:bodyPr>
          <a:lstStyle/>
          <a:p>
            <a:r>
              <a:rPr lang="en-US" b="1">
                <a:solidFill>
                  <a:schemeClr val="bg1"/>
                </a:solidFill>
              </a:rPr>
              <a:t>Each line-dot represents hundreds of logs.</a:t>
            </a:r>
          </a:p>
        </p:txBody>
      </p:sp>
      <p:pic>
        <p:nvPicPr>
          <p:cNvPr id="5" name="Recorded Sound">
            <a:hlinkClick r:id="" action="ppaction://media"/>
            <a:extLst>
              <a:ext uri="{FF2B5EF4-FFF2-40B4-BE49-F238E27FC236}">
                <a16:creationId xmlns:a16="http://schemas.microsoft.com/office/drawing/2014/main" id="{8E013D76-E09F-46E4-91F0-E44B3936BB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576" y="6386655"/>
            <a:ext cx="304800" cy="304800"/>
          </a:xfrm>
          <a:prstGeom prst="rect">
            <a:avLst/>
          </a:prstGeom>
        </p:spPr>
      </p:pic>
      <p:pic>
        <p:nvPicPr>
          <p:cNvPr id="4" name="Picture 3" descr="A close up of a logo&#10;&#10;Description automatically generated">
            <a:extLst>
              <a:ext uri="{FF2B5EF4-FFF2-40B4-BE49-F238E27FC236}">
                <a16:creationId xmlns:a16="http://schemas.microsoft.com/office/drawing/2014/main" id="{7C9A49FD-DA41-4DE9-8B6F-149EC353E7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00327" y="2378389"/>
            <a:ext cx="3338982" cy="938064"/>
          </a:xfrm>
          <a:prstGeom prst="rect">
            <a:avLst/>
          </a:prstGeom>
        </p:spPr>
      </p:pic>
    </p:spTree>
    <p:extLst>
      <p:ext uri="{BB962C8B-B14F-4D97-AF65-F5344CB8AC3E}">
        <p14:creationId xmlns:p14="http://schemas.microsoft.com/office/powerpoint/2010/main" val="2300189412"/>
      </p:ext>
    </p:extLst>
  </p:cSld>
  <p:clrMapOvr>
    <a:masterClrMapping/>
  </p:clrMapOvr>
  <p:transition spd="slow" advTm="12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computer&#10;&#10;Description automatically generated">
            <a:extLst>
              <a:ext uri="{FF2B5EF4-FFF2-40B4-BE49-F238E27FC236}">
                <a16:creationId xmlns:a16="http://schemas.microsoft.com/office/drawing/2014/main" id="{FE55E5FA-2161-4E41-AF24-AC431A1908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56" y="2639650"/>
            <a:ext cx="12022853" cy="3415471"/>
          </a:xfrm>
          <a:prstGeom prst="rect">
            <a:avLst/>
          </a:prstGeom>
        </p:spPr>
      </p:pic>
      <p:sp>
        <p:nvSpPr>
          <p:cNvPr id="4" name="Speech Bubble: Rectangle with Corners Rounded 3">
            <a:extLst>
              <a:ext uri="{FF2B5EF4-FFF2-40B4-BE49-F238E27FC236}">
                <a16:creationId xmlns:a16="http://schemas.microsoft.com/office/drawing/2014/main" id="{66582A65-B3FD-469A-9D10-A81F111ECCE5}"/>
              </a:ext>
            </a:extLst>
          </p:cNvPr>
          <p:cNvSpPr/>
          <p:nvPr/>
        </p:nvSpPr>
        <p:spPr>
          <a:xfrm>
            <a:off x="252232" y="180665"/>
            <a:ext cx="9121738" cy="2094933"/>
          </a:xfrm>
          <a:prstGeom prst="wedgeRoundRectCallout">
            <a:avLst>
              <a:gd name="adj1" fmla="val -24952"/>
              <a:gd name="adj2" fmla="val 7923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16E9D46-C6DE-4EFE-A5D9-F44E97B74A89}"/>
              </a:ext>
            </a:extLst>
          </p:cNvPr>
          <p:cNvSpPr txBox="1"/>
          <p:nvPr/>
        </p:nvSpPr>
        <p:spPr>
          <a:xfrm>
            <a:off x="372950" y="241143"/>
            <a:ext cx="8880301" cy="1754326"/>
          </a:xfrm>
          <a:prstGeom prst="rect">
            <a:avLst/>
          </a:prstGeom>
          <a:noFill/>
        </p:spPr>
        <p:txBody>
          <a:bodyPr wrap="square" rtlCol="0">
            <a:spAutoFit/>
          </a:bodyPr>
          <a:lstStyle/>
          <a:p>
            <a:r>
              <a:rPr lang="en-US" b="1">
                <a:solidFill>
                  <a:schemeClr val="bg1"/>
                </a:solidFill>
              </a:rPr>
              <a:t>Chart shows bandsaws performance over a shift sawing</a:t>
            </a:r>
            <a:r>
              <a:rPr lang="en-US" b="1" i="1">
                <a:solidFill>
                  <a:schemeClr val="bg1"/>
                </a:solidFill>
              </a:rPr>
              <a:t> frozen </a:t>
            </a:r>
            <a:r>
              <a:rPr lang="en-US" b="1">
                <a:solidFill>
                  <a:schemeClr val="bg1"/>
                </a:solidFill>
              </a:rPr>
              <a:t>wood.  Each bar is the 30 cant average percent speed increase over optimizer speeds.  Notice the increase reduces as the saws get tired.  Before Saw-ADD they would not have lasted an entire shift.  If left on past lunch they would have wrecked. The speed is increased by the requested 10% upon entry and then reduced as necessary through the log.  For nonfrozen wood the requested increase was as much as 15% and averaged over 10%. </a:t>
            </a:r>
          </a:p>
        </p:txBody>
      </p:sp>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9426212A-C43E-40CD-B4FB-F8546F43BA90}"/>
                  </a:ext>
                </a:extLst>
              </p14:cNvPr>
              <p14:cNvContentPartPr/>
              <p14:nvPr/>
            </p14:nvContentPartPr>
            <p14:xfrm>
              <a:off x="-281572" y="872273"/>
              <a:ext cx="360" cy="360"/>
            </p14:xfrm>
          </p:contentPart>
        </mc:Choice>
        <mc:Fallback xmlns="">
          <p:pic>
            <p:nvPicPr>
              <p:cNvPr id="13" name="Ink 12">
                <a:extLst>
                  <a:ext uri="{FF2B5EF4-FFF2-40B4-BE49-F238E27FC236}">
                    <a16:creationId xmlns:a16="http://schemas.microsoft.com/office/drawing/2014/main" id="{9426212A-C43E-40CD-B4FB-F8546F43BA90}"/>
                  </a:ext>
                </a:extLst>
              </p:cNvPr>
              <p:cNvPicPr/>
              <p:nvPr/>
            </p:nvPicPr>
            <p:blipFill>
              <a:blip r:embed="rId7"/>
              <a:stretch>
                <a:fillRect/>
              </a:stretch>
            </p:blipFill>
            <p:spPr>
              <a:xfrm>
                <a:off x="-344212" y="80927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D90995CC-76FA-4F50-A8DB-9CF6314EAF25}"/>
                  </a:ext>
                </a:extLst>
              </p14:cNvPr>
              <p14:cNvContentPartPr/>
              <p14:nvPr/>
            </p14:nvContentPartPr>
            <p14:xfrm>
              <a:off x="789545" y="2786566"/>
              <a:ext cx="1547640" cy="240120"/>
            </p14:xfrm>
          </p:contentPart>
        </mc:Choice>
        <mc:Fallback xmlns="">
          <p:pic>
            <p:nvPicPr>
              <p:cNvPr id="6" name="Ink 5">
                <a:extLst>
                  <a:ext uri="{FF2B5EF4-FFF2-40B4-BE49-F238E27FC236}">
                    <a16:creationId xmlns:a16="http://schemas.microsoft.com/office/drawing/2014/main" id="{D90995CC-76FA-4F50-A8DB-9CF6314EAF25}"/>
                  </a:ext>
                </a:extLst>
              </p:cNvPr>
              <p:cNvPicPr/>
              <p:nvPr/>
            </p:nvPicPr>
            <p:blipFill>
              <a:blip r:embed="rId9"/>
              <a:stretch>
                <a:fillRect/>
              </a:stretch>
            </p:blipFill>
            <p:spPr>
              <a:xfrm>
                <a:off x="735545" y="2678566"/>
                <a:ext cx="1655280" cy="4557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92768384-7630-4F11-BE03-C0CA793B10B9}"/>
                  </a:ext>
                </a:extLst>
              </p14:cNvPr>
              <p14:cNvContentPartPr/>
              <p14:nvPr/>
            </p14:nvContentPartPr>
            <p14:xfrm>
              <a:off x="750665" y="2879806"/>
              <a:ext cx="1186200" cy="23040"/>
            </p14:xfrm>
          </p:contentPart>
        </mc:Choice>
        <mc:Fallback xmlns="">
          <p:pic>
            <p:nvPicPr>
              <p:cNvPr id="8" name="Ink 7">
                <a:extLst>
                  <a:ext uri="{FF2B5EF4-FFF2-40B4-BE49-F238E27FC236}">
                    <a16:creationId xmlns:a16="http://schemas.microsoft.com/office/drawing/2014/main" id="{92768384-7630-4F11-BE03-C0CA793B10B9}"/>
                  </a:ext>
                </a:extLst>
              </p:cNvPr>
              <p:cNvPicPr/>
              <p:nvPr/>
            </p:nvPicPr>
            <p:blipFill>
              <a:blip r:embed="rId11"/>
              <a:stretch>
                <a:fillRect/>
              </a:stretch>
            </p:blipFill>
            <p:spPr>
              <a:xfrm>
                <a:off x="696665" y="2771806"/>
                <a:ext cx="1293840"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0C724507-5FD2-4874-B9D5-9DD863C17C6C}"/>
                  </a:ext>
                </a:extLst>
              </p14:cNvPr>
              <p14:cNvContentPartPr/>
              <p14:nvPr/>
            </p14:nvContentPartPr>
            <p14:xfrm>
              <a:off x="10397225" y="1904926"/>
              <a:ext cx="360" cy="360"/>
            </p14:xfrm>
          </p:contentPart>
        </mc:Choice>
        <mc:Fallback xmlns="">
          <p:pic>
            <p:nvPicPr>
              <p:cNvPr id="9" name="Ink 8">
                <a:extLst>
                  <a:ext uri="{FF2B5EF4-FFF2-40B4-BE49-F238E27FC236}">
                    <a16:creationId xmlns:a16="http://schemas.microsoft.com/office/drawing/2014/main" id="{0C724507-5FD2-4874-B9D5-9DD863C17C6C}"/>
                  </a:ext>
                </a:extLst>
              </p:cNvPr>
              <p:cNvPicPr/>
              <p:nvPr/>
            </p:nvPicPr>
            <p:blipFill>
              <a:blip r:embed="rId13"/>
              <a:stretch>
                <a:fillRect/>
              </a:stretch>
            </p:blipFill>
            <p:spPr>
              <a:xfrm>
                <a:off x="10343585" y="1797286"/>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DCC31E22-C55B-4D61-A0E3-2A2195F57FA9}"/>
                  </a:ext>
                </a:extLst>
              </p14:cNvPr>
              <p14:cNvContentPartPr/>
              <p14:nvPr/>
            </p14:nvContentPartPr>
            <p14:xfrm>
              <a:off x="11454185" y="2704486"/>
              <a:ext cx="360" cy="360"/>
            </p14:xfrm>
          </p:contentPart>
        </mc:Choice>
        <mc:Fallback xmlns="">
          <p:pic>
            <p:nvPicPr>
              <p:cNvPr id="10" name="Ink 9">
                <a:extLst>
                  <a:ext uri="{FF2B5EF4-FFF2-40B4-BE49-F238E27FC236}">
                    <a16:creationId xmlns:a16="http://schemas.microsoft.com/office/drawing/2014/main" id="{DCC31E22-C55B-4D61-A0E3-2A2195F57FA9}"/>
                  </a:ext>
                </a:extLst>
              </p:cNvPr>
              <p:cNvPicPr/>
              <p:nvPr/>
            </p:nvPicPr>
            <p:blipFill>
              <a:blip r:embed="rId13"/>
              <a:stretch>
                <a:fillRect/>
              </a:stretch>
            </p:blipFill>
            <p:spPr>
              <a:xfrm>
                <a:off x="11400185" y="2596846"/>
                <a:ext cx="108000" cy="216000"/>
              </a:xfrm>
              <a:prstGeom prst="rect">
                <a:avLst/>
              </a:prstGeom>
            </p:spPr>
          </p:pic>
        </mc:Fallback>
      </mc:AlternateContent>
      <p:pic>
        <p:nvPicPr>
          <p:cNvPr id="14" name="Recorded Sound">
            <a:hlinkClick r:id="" action="ppaction://media"/>
            <a:extLst>
              <a:ext uri="{FF2B5EF4-FFF2-40B4-BE49-F238E27FC236}">
                <a16:creationId xmlns:a16="http://schemas.microsoft.com/office/drawing/2014/main" id="{1A711394-3C40-4322-B5E6-085A18B05F7F}"/>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61526" y="6419173"/>
            <a:ext cx="304800" cy="304800"/>
          </a:xfrm>
          <a:prstGeom prst="rect">
            <a:avLst/>
          </a:prstGeom>
        </p:spPr>
      </p:pic>
      <p:pic>
        <p:nvPicPr>
          <p:cNvPr id="3" name="Picture 2" descr="A close up of a logo&#10;&#10;Description automatically generated">
            <a:extLst>
              <a:ext uri="{FF2B5EF4-FFF2-40B4-BE49-F238E27FC236}">
                <a16:creationId xmlns:a16="http://schemas.microsoft.com/office/drawing/2014/main" id="{465D8F69-7E5A-418F-B1C8-BEF932D73C5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41457" y="802519"/>
            <a:ext cx="2516164" cy="706899"/>
          </a:xfrm>
          <a:prstGeom prst="rect">
            <a:avLst/>
          </a:prstGeom>
        </p:spPr>
      </p:pic>
      <mc:AlternateContent xmlns:mc="http://schemas.openxmlformats.org/markup-compatibility/2006" xmlns:p14="http://schemas.microsoft.com/office/powerpoint/2010/main">
        <mc:Choice Requires="p14">
          <p:contentPart p14:bwMode="auto" r:id="rId17">
            <p14:nvContentPartPr>
              <p14:cNvPr id="7" name="Ink 6">
                <a:extLst>
                  <a:ext uri="{FF2B5EF4-FFF2-40B4-BE49-F238E27FC236}">
                    <a16:creationId xmlns:a16="http://schemas.microsoft.com/office/drawing/2014/main" id="{AFF8D482-9882-46BD-B310-1A4494110EA1}"/>
                  </a:ext>
                </a:extLst>
              </p14:cNvPr>
              <p14:cNvContentPartPr/>
              <p14:nvPr/>
            </p14:nvContentPartPr>
            <p14:xfrm>
              <a:off x="859385" y="3016600"/>
              <a:ext cx="11192760" cy="1070640"/>
            </p14:xfrm>
          </p:contentPart>
        </mc:Choice>
        <mc:Fallback xmlns="">
          <p:pic>
            <p:nvPicPr>
              <p:cNvPr id="7" name="Ink 6">
                <a:extLst>
                  <a:ext uri="{FF2B5EF4-FFF2-40B4-BE49-F238E27FC236}">
                    <a16:creationId xmlns:a16="http://schemas.microsoft.com/office/drawing/2014/main" id="{AFF8D482-9882-46BD-B310-1A4494110EA1}"/>
                  </a:ext>
                </a:extLst>
              </p:cNvPr>
              <p:cNvPicPr/>
              <p:nvPr/>
            </p:nvPicPr>
            <p:blipFill>
              <a:blip r:embed="rId18"/>
              <a:stretch>
                <a:fillRect/>
              </a:stretch>
            </p:blipFill>
            <p:spPr>
              <a:xfrm>
                <a:off x="805385" y="2908960"/>
                <a:ext cx="11300400" cy="1286280"/>
              </a:xfrm>
              <a:prstGeom prst="rect">
                <a:avLst/>
              </a:prstGeom>
            </p:spPr>
          </p:pic>
        </mc:Fallback>
      </mc:AlternateContent>
    </p:spTree>
    <p:extLst>
      <p:ext uri="{BB962C8B-B14F-4D97-AF65-F5344CB8AC3E}">
        <p14:creationId xmlns:p14="http://schemas.microsoft.com/office/powerpoint/2010/main" val="320876289"/>
      </p:ext>
    </p:extLst>
  </p:cSld>
  <p:clrMapOvr>
    <a:masterClrMapping/>
  </p:clrMapOvr>
  <p:transition spd="slow" advTm="12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8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cell phone&#10;&#10;Description automatically generated">
            <a:extLst>
              <a:ext uri="{FF2B5EF4-FFF2-40B4-BE49-F238E27FC236}">
                <a16:creationId xmlns:a16="http://schemas.microsoft.com/office/drawing/2014/main" id="{18CD2757-7206-47BC-B289-D865F3A16A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690" y="2626071"/>
            <a:ext cx="10287309" cy="2995345"/>
          </a:xfrm>
          <a:prstGeom prst="rect">
            <a:avLst/>
          </a:prstGeom>
        </p:spPr>
      </p:pic>
      <p:sp>
        <p:nvSpPr>
          <p:cNvPr id="5" name="Speech Bubble: Rectangle with Corners Rounded 4">
            <a:extLst>
              <a:ext uri="{FF2B5EF4-FFF2-40B4-BE49-F238E27FC236}">
                <a16:creationId xmlns:a16="http://schemas.microsoft.com/office/drawing/2014/main" id="{0AA8C0A1-B0A6-46B4-8DD3-A3582A298935}"/>
              </a:ext>
            </a:extLst>
          </p:cNvPr>
          <p:cNvSpPr/>
          <p:nvPr/>
        </p:nvSpPr>
        <p:spPr>
          <a:xfrm>
            <a:off x="2214375" y="311233"/>
            <a:ext cx="4405592" cy="1576209"/>
          </a:xfrm>
          <a:prstGeom prst="wedgeRoundRectCallout">
            <a:avLst>
              <a:gd name="adj1" fmla="val 104047"/>
              <a:gd name="adj2" fmla="val 13009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B7DD6698-243E-4C5E-A0DD-431BA07C3DFF}"/>
                  </a:ext>
                </a:extLst>
              </p14:cNvPr>
              <p14:cNvContentPartPr/>
              <p14:nvPr/>
            </p14:nvContentPartPr>
            <p14:xfrm>
              <a:off x="2515628" y="364160"/>
              <a:ext cx="360" cy="360"/>
            </p14:xfrm>
          </p:contentPart>
        </mc:Choice>
        <mc:Fallback xmlns="">
          <p:pic>
            <p:nvPicPr>
              <p:cNvPr id="14" name="Ink 13">
                <a:extLst>
                  <a:ext uri="{FF2B5EF4-FFF2-40B4-BE49-F238E27FC236}">
                    <a16:creationId xmlns:a16="http://schemas.microsoft.com/office/drawing/2014/main" id="{B7DD6698-243E-4C5E-A0DD-431BA07C3DFF}"/>
                  </a:ext>
                </a:extLst>
              </p:cNvPr>
              <p:cNvPicPr/>
              <p:nvPr/>
            </p:nvPicPr>
            <p:blipFill>
              <a:blip r:embed="rId8"/>
              <a:stretch>
                <a:fillRect/>
              </a:stretch>
            </p:blipFill>
            <p:spPr>
              <a:xfrm>
                <a:off x="2506628" y="3555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0" name="Ink 29">
                <a:extLst>
                  <a:ext uri="{FF2B5EF4-FFF2-40B4-BE49-F238E27FC236}">
                    <a16:creationId xmlns:a16="http://schemas.microsoft.com/office/drawing/2014/main" id="{AD802B19-6AE1-4A64-8089-E45FB7C965A0}"/>
                  </a:ext>
                </a:extLst>
              </p14:cNvPr>
              <p14:cNvContentPartPr/>
              <p14:nvPr/>
            </p14:nvContentPartPr>
            <p14:xfrm>
              <a:off x="8888358" y="2729055"/>
              <a:ext cx="1804680" cy="92160"/>
            </p14:xfrm>
          </p:contentPart>
        </mc:Choice>
        <mc:Fallback xmlns="">
          <p:pic>
            <p:nvPicPr>
              <p:cNvPr id="30" name="Ink 29">
                <a:extLst>
                  <a:ext uri="{FF2B5EF4-FFF2-40B4-BE49-F238E27FC236}">
                    <a16:creationId xmlns:a16="http://schemas.microsoft.com/office/drawing/2014/main" id="{AD802B19-6AE1-4A64-8089-E45FB7C965A0}"/>
                  </a:ext>
                </a:extLst>
              </p:cNvPr>
              <p:cNvPicPr/>
              <p:nvPr/>
            </p:nvPicPr>
            <p:blipFill>
              <a:blip r:embed="rId10"/>
              <a:stretch>
                <a:fillRect/>
              </a:stretch>
            </p:blipFill>
            <p:spPr>
              <a:xfrm>
                <a:off x="8825358" y="2666300"/>
                <a:ext cx="1930320" cy="21731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a16="http://schemas.microsoft.com/office/drawing/2014/main" id="{2AE6F0CE-B406-4FAA-941D-C5C8B4B5EE9B}"/>
                  </a:ext>
                </a:extLst>
              </p14:cNvPr>
              <p14:cNvContentPartPr/>
              <p14:nvPr/>
            </p14:nvContentPartPr>
            <p14:xfrm>
              <a:off x="-478492" y="495560"/>
              <a:ext cx="360" cy="360"/>
            </p14:xfrm>
          </p:contentPart>
        </mc:Choice>
        <mc:Fallback xmlns="">
          <p:pic>
            <p:nvPicPr>
              <p:cNvPr id="21" name="Ink 20">
                <a:extLst>
                  <a:ext uri="{FF2B5EF4-FFF2-40B4-BE49-F238E27FC236}">
                    <a16:creationId xmlns:a16="http://schemas.microsoft.com/office/drawing/2014/main" id="{2AE6F0CE-B406-4FAA-941D-C5C8B4B5EE9B}"/>
                  </a:ext>
                </a:extLst>
              </p:cNvPr>
              <p:cNvPicPr/>
              <p:nvPr/>
            </p:nvPicPr>
            <p:blipFill>
              <a:blip r:embed="rId12"/>
              <a:stretch>
                <a:fillRect/>
              </a:stretch>
            </p:blipFill>
            <p:spPr>
              <a:xfrm>
                <a:off x="-541132" y="432920"/>
                <a:ext cx="126000" cy="126000"/>
              </a:xfrm>
              <a:prstGeom prst="rect">
                <a:avLst/>
              </a:prstGeom>
            </p:spPr>
          </p:pic>
        </mc:Fallback>
      </mc:AlternateContent>
      <p:sp>
        <p:nvSpPr>
          <p:cNvPr id="3" name="TextBox 2">
            <a:extLst>
              <a:ext uri="{FF2B5EF4-FFF2-40B4-BE49-F238E27FC236}">
                <a16:creationId xmlns:a16="http://schemas.microsoft.com/office/drawing/2014/main" id="{3446F8F7-BDE5-4A13-B14B-623880C3925A}"/>
              </a:ext>
            </a:extLst>
          </p:cNvPr>
          <p:cNvSpPr txBox="1"/>
          <p:nvPr/>
        </p:nvSpPr>
        <p:spPr>
          <a:xfrm>
            <a:off x="2561598" y="495560"/>
            <a:ext cx="4155866" cy="1200329"/>
          </a:xfrm>
          <a:prstGeom prst="rect">
            <a:avLst/>
          </a:prstGeom>
          <a:noFill/>
        </p:spPr>
        <p:txBody>
          <a:bodyPr wrap="square" rtlCol="0">
            <a:spAutoFit/>
          </a:bodyPr>
          <a:lstStyle/>
          <a:p>
            <a:r>
              <a:rPr lang="en-US" b="1">
                <a:solidFill>
                  <a:schemeClr val="bg1"/>
                </a:solidFill>
              </a:rPr>
              <a:t>In this graph, notice the black line indicating the average is holding steady near an 8% increase with </a:t>
            </a:r>
          </a:p>
          <a:p>
            <a:r>
              <a:rPr lang="en-US" b="1">
                <a:solidFill>
                  <a:schemeClr val="bg1"/>
                </a:solidFill>
              </a:rPr>
              <a:t>Saw-ADD when cutting Hemlock</a:t>
            </a:r>
          </a:p>
        </p:txBody>
      </p:sp>
      <p:pic>
        <p:nvPicPr>
          <p:cNvPr id="6" name="Recorded Sound">
            <a:hlinkClick r:id="" action="ppaction://media"/>
            <a:extLst>
              <a:ext uri="{FF2B5EF4-FFF2-40B4-BE49-F238E27FC236}">
                <a16:creationId xmlns:a16="http://schemas.microsoft.com/office/drawing/2014/main" id="{318A2DF5-6B3A-47C8-9471-0147BAEF17E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5559" y="6360045"/>
            <a:ext cx="304800" cy="304800"/>
          </a:xfrm>
          <a:prstGeom prst="rect">
            <a:avLst/>
          </a:prstGeom>
        </p:spPr>
      </p:pic>
      <p:pic>
        <p:nvPicPr>
          <p:cNvPr id="2" name="Picture 1" descr="A close up of a logo&#10;&#10;Description automatically generated">
            <a:extLst>
              <a:ext uri="{FF2B5EF4-FFF2-40B4-BE49-F238E27FC236}">
                <a16:creationId xmlns:a16="http://schemas.microsoft.com/office/drawing/2014/main" id="{3319997F-3693-4BF7-9C8D-6601241B04D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54103" y="495560"/>
            <a:ext cx="3338982" cy="938064"/>
          </a:xfrm>
          <a:prstGeom prst="rect">
            <a:avLst/>
          </a:prstGeom>
        </p:spPr>
      </p:pic>
    </p:spTree>
    <p:extLst>
      <p:ext uri="{BB962C8B-B14F-4D97-AF65-F5344CB8AC3E}">
        <p14:creationId xmlns:p14="http://schemas.microsoft.com/office/powerpoint/2010/main" val="1830163440"/>
      </p:ext>
    </p:extLst>
  </p:cSld>
  <p:clrMapOvr>
    <a:masterClrMapping/>
  </p:clrMapOvr>
  <p:transition spd="slow" advTm="12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997E7A-60B9-4CF4-A7F9-1720981CB9E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2539" y="0"/>
            <a:ext cx="8572499" cy="6857999"/>
          </a:xfrm>
          <a:prstGeom prst="rect">
            <a:avLst/>
          </a:prstGeom>
        </p:spPr>
      </p:pic>
      <p:pic>
        <p:nvPicPr>
          <p:cNvPr id="4" name="Recorded Sound">
            <a:hlinkClick r:id="" action="ppaction://media"/>
            <a:extLst>
              <a:ext uri="{FF2B5EF4-FFF2-40B4-BE49-F238E27FC236}">
                <a16:creationId xmlns:a16="http://schemas.microsoft.com/office/drawing/2014/main" id="{75FE2FEF-1A89-7C70-C3E6-2E5E2D8CE288}"/>
              </a:ext>
            </a:extLst>
          </p:cNvPr>
          <p:cNvPicPr>
            <a:picLocks noChangeAspect="1"/>
          </p:cNvPicPr>
          <p:nvPr>
            <a:audioFile r:link="rId1"/>
            <p:extLst>
              <p:ext uri="{DAA4B4D4-6D71-4841-9C94-3DE7FCFB9230}">
                <p14:media xmlns:p14="http://schemas.microsoft.com/office/powerpoint/2010/main" r:embed="rId2">
                  <p14:trim end="17539.2743"/>
                </p14:media>
              </p:ext>
            </p:extLst>
          </p:nvPr>
        </p:nvPicPr>
        <p:blipFill>
          <a:blip r:embed="rId5"/>
          <a:stretch>
            <a:fillRect/>
          </a:stretch>
        </p:blipFill>
        <p:spPr>
          <a:xfrm>
            <a:off x="134304" y="6370228"/>
            <a:ext cx="304800" cy="304800"/>
          </a:xfrm>
          <a:prstGeom prst="rect">
            <a:avLst/>
          </a:prstGeom>
        </p:spPr>
      </p:pic>
    </p:spTree>
    <p:extLst>
      <p:ext uri="{BB962C8B-B14F-4D97-AF65-F5344CB8AC3E}">
        <p14:creationId xmlns:p14="http://schemas.microsoft.com/office/powerpoint/2010/main" val="3026520971"/>
      </p:ext>
    </p:extLst>
  </p:cSld>
  <p:clrMapOvr>
    <a:masterClrMapping/>
  </p:clrMapOvr>
  <p:transition spd="slow" advTm="18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95BD72428943F4FB14CE299EF4522A9" ma:contentTypeVersion="13" ma:contentTypeDescription="Create a new document." ma:contentTypeScope="" ma:versionID="1c7234ec56422ad578d5651e236007b2">
  <xsd:schema xmlns:xsd="http://www.w3.org/2001/XMLSchema" xmlns:xs="http://www.w3.org/2001/XMLSchema" xmlns:p="http://schemas.microsoft.com/office/2006/metadata/properties" xmlns:ns3="40b6bd5b-deb6-4928-8567-7fe69e99f7ef" xmlns:ns4="4d934692-9415-4317-a7d1-71cb99f0bdbe" targetNamespace="http://schemas.microsoft.com/office/2006/metadata/properties" ma:root="true" ma:fieldsID="633885ea87d42fb01e96869e9d012314" ns3:_="" ns4:_="">
    <xsd:import namespace="40b6bd5b-deb6-4928-8567-7fe69e99f7ef"/>
    <xsd:import namespace="4d934692-9415-4317-a7d1-71cb99f0bdb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b6bd5b-deb6-4928-8567-7fe69e99f7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d934692-9415-4317-a7d1-71cb99f0bdb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4126CB4-83BC-4E58-857E-0132C9D697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b6bd5b-deb6-4928-8567-7fe69e99f7ef"/>
    <ds:schemaRef ds:uri="4d934692-9415-4317-a7d1-71cb99f0bd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AF41703-33EF-4F5B-9F23-B94A248EE952}">
  <ds:schemaRefs>
    <ds:schemaRef ds:uri="http://schemas.microsoft.com/sharepoint/v3/contenttype/forms"/>
  </ds:schemaRefs>
</ds:datastoreItem>
</file>

<file path=customXml/itemProps3.xml><?xml version="1.0" encoding="utf-8"?>
<ds:datastoreItem xmlns:ds="http://schemas.openxmlformats.org/officeDocument/2006/customXml" ds:itemID="{05DCCDFC-5D94-4F6D-B378-E12C338FA65F}">
  <ds:schemaRefs>
    <ds:schemaRef ds:uri="http://schemas.microsoft.com/office/2006/documentManagement/types"/>
    <ds:schemaRef ds:uri="http://purl.org/dc/dcmitype/"/>
    <ds:schemaRef ds:uri="http://purl.org/dc/terms/"/>
    <ds:schemaRef ds:uri="http://schemas.openxmlformats.org/package/2006/metadata/core-properties"/>
    <ds:schemaRef ds:uri="http://schemas.microsoft.com/office/2006/metadata/properties"/>
    <ds:schemaRef ds:uri="http://purl.org/dc/elements/1.1/"/>
    <ds:schemaRef ds:uri="http://www.w3.org/XML/1998/namespace"/>
    <ds:schemaRef ds:uri="http://schemas.microsoft.com/office/infopath/2007/PartnerControls"/>
    <ds:schemaRef ds:uri="4d934692-9415-4317-a7d1-71cb99f0bdbe"/>
    <ds:schemaRef ds:uri="40b6bd5b-deb6-4928-8567-7fe69e99f7ef"/>
  </ds:schemaRefs>
</ds:datastoreItem>
</file>

<file path=docProps/app.xml><?xml version="1.0" encoding="utf-8"?>
<Properties xmlns="http://schemas.openxmlformats.org/officeDocument/2006/extended-properties" xmlns:vt="http://schemas.openxmlformats.org/officeDocument/2006/docPropsVTypes">
  <Template/>
  <TotalTime>1664</TotalTime>
  <Words>1252</Words>
  <Application>Microsoft Office PowerPoint</Application>
  <PresentationFormat>Widescreen</PresentationFormat>
  <Paragraphs>93</Paragraphs>
  <Slides>28</Slides>
  <Notes>3</Notes>
  <HiddenSlides>0</HiddenSlides>
  <MMClips>39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Trebuchet MS</vt:lpstr>
      <vt:lpstr>Office Theme</vt:lpstr>
      <vt:lpstr>PowerPoint Presentation</vt:lpstr>
      <vt:lpstr>PowerPoint Presentation</vt:lpstr>
      <vt:lpstr>Close-up shows latest design of sensor assembly integrated into sidewall of Guide Block Holder, converting it into a big load-cell.  An over-travel stop prevents damage to sensors.</vt:lpstr>
      <vt:lpstr>PowerPoint Presentation</vt:lpstr>
      <vt:lpstr>        With Saw-ADD you get…</vt:lpstr>
      <vt:lpstr>Month of data showing a nearly 8% average speed increase across all depths of cut The red line is before Saw-ADD.  The green line is after.  Each dot on the lines represents 100’s of logs in each depth of cut </vt:lpstr>
      <vt:lpstr>PowerPoint Presentation</vt:lpstr>
      <vt:lpstr>PowerPoint Presentation</vt:lpstr>
      <vt:lpstr>PowerPoint Presentation</vt:lpstr>
      <vt:lpstr>Saw-ADD is the only anti-deviation system available!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Virginia Myrfield</dc:creator>
  <cp:lastModifiedBy>Warren Myrfield</cp:lastModifiedBy>
  <cp:revision>5</cp:revision>
  <dcterms:created xsi:type="dcterms:W3CDTF">2018-10-14T04:04:35Z</dcterms:created>
  <dcterms:modified xsi:type="dcterms:W3CDTF">2022-05-27T04:45:36Z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0x010100695BD72428943F4FB14CE299EF4522A9</vt:lpwstr>
  </property>
</Properties>
</file>