
<file path=[Content_Types].xml><?xml version="1.0" encoding="utf-8"?>
<Types xmlns="http://schemas.openxmlformats.org/package/2006/content-types">
  <Override PartName="/_rels/.rels" ContentType="application/vnd.openxmlformats-package.relationship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presentation.xml" ContentType="application/vnd.openxmlformats-officedocument.presentationml.presentation.main+xml"/>
  <Override PartName="/ppt/notesMasters/notesMaster1.xml" ContentType="application/vnd.openxmlformats-officedocument.presentationml.notesMaster+xml"/>
  <Override PartName="/ppt/notesMasters/_rels/notesMaster1.xml.rels" ContentType="application/vnd.openxmlformats-package.relationship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_rels/slideMaster1.xml.rels" ContentType="application/vnd.openxmlformats-package.relationships+xml"/>
  <Override PartName="/ppt/slideMasters/_rels/slideMaster2.xml.rels" ContentType="application/vnd.openxmlformats-package.relationships+xml"/>
  <Override PartName="/ppt/slideMasters/_rels/slideMaster3.xml.rels" ContentType="application/vnd.openxmlformats-package.relationships+xml"/>
  <Override PartName="/ppt/slideMasters/_rels/slideMaster4.xml.rels" ContentType="application/vnd.openxmlformats-package.relationships+xml"/>
  <Override PartName="/ppt/notesSlides/notesSlide5.xml" ContentType="application/vnd.openxmlformats-officedocument.presentationml.notesSlide+xml"/>
  <Override PartName="/ppt/notesSlides/notesSlide11.xml" ContentType="application/vnd.openxmlformats-officedocument.presentationml.notesSlide+xml"/>
  <Override PartName="/ppt/notesSlides/notesSlide15.xml" ContentType="application/vnd.openxmlformats-officedocument.presentationml.notesSlide+xml"/>
  <Override PartName="/ppt/notesSlides/_rels/notesSlide5.xml.rels" ContentType="application/vnd.openxmlformats-package.relationships+xml"/>
  <Override PartName="/ppt/notesSlides/_rels/notesSlide11.xml.rels" ContentType="application/vnd.openxmlformats-package.relationships+xml"/>
  <Override PartName="/ppt/notesSlides/_rels/notesSlide15.xml.rels" ContentType="application/vnd.openxmlformats-package.relationship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slideLayouts/slideLayout39.xml" ContentType="application/vnd.openxmlformats-officedocument.presentationml.slideLayout+xml"/>
  <Override PartName="/ppt/slideLayouts/slideLayout9.xml" ContentType="application/vnd.openxmlformats-officedocument.presentationml.slideLayout+xml"/>
  <Override PartName="/ppt/slideLayouts/slideLayout31.xml" ContentType="application/vnd.openxmlformats-officedocument.presentationml.slideLayout+xml"/>
  <Override PartName="/ppt/slideLayouts/slideLayout1.xml" ContentType="application/vnd.openxmlformats-officedocument.presentationml.slideLayout+xml"/>
  <Override PartName="/ppt/slideLayouts/slideLayout32.xml" ContentType="application/vnd.openxmlformats-officedocument.presentationml.slideLayout+xml"/>
  <Override PartName="/ppt/slideLayouts/slideLayout2.xml" ContentType="application/vnd.openxmlformats-officedocument.presentationml.slideLayout+xml"/>
  <Override PartName="/ppt/slideLayouts/slideLayout33.xml" ContentType="application/vnd.openxmlformats-officedocument.presentationml.slideLayout+xml"/>
  <Override PartName="/ppt/slideLayouts/slideLayout3.xml" ContentType="application/vnd.openxmlformats-officedocument.presentationml.slideLayout+xml"/>
  <Override PartName="/ppt/slideLayouts/slideLayout34.xml" ContentType="application/vnd.openxmlformats-officedocument.presentationml.slideLayout+xml"/>
  <Override PartName="/ppt/slideLayouts/slideLayout4.xml" ContentType="application/vnd.openxmlformats-officedocument.presentationml.slideLayout+xml"/>
  <Override PartName="/ppt/slideLayouts/slideLayout35.xml" ContentType="application/vnd.openxmlformats-officedocument.presentationml.slideLayout+xml"/>
  <Override PartName="/ppt/slideLayouts/slideLayout5.xml" ContentType="application/vnd.openxmlformats-officedocument.presentationml.slideLayout+xml"/>
  <Override PartName="/ppt/slideLayouts/slideLayout36.xml" ContentType="application/vnd.openxmlformats-officedocument.presentationml.slideLayout+xml"/>
  <Override PartName="/ppt/slideLayouts/slideLayout6.xml" ContentType="application/vnd.openxmlformats-officedocument.presentationml.slideLayout+xml"/>
  <Override PartName="/ppt/slideLayouts/slideLayout37.xml" ContentType="application/vnd.openxmlformats-officedocument.presentationml.slideLayout+xml"/>
  <Override PartName="/ppt/slideLayouts/slideLayout7.xml" ContentType="application/vnd.openxmlformats-officedocument.presentationml.slideLayout+xml"/>
  <Override PartName="/ppt/slideLayouts/slideLayout38.xml" ContentType="application/vnd.openxmlformats-officedocument.presentationml.slideLayout+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_rels/slideLayout9.xml.rels" ContentType="application/vnd.openxmlformats-package.relationships+xml"/>
  <Override PartName="/ppt/slideLayouts/_rels/slideLayout1.xml.rels" ContentType="application/vnd.openxmlformats-package.relationships+xml"/>
  <Override PartName="/ppt/slideLayouts/_rels/slideLayout2.xml.rels" ContentType="application/vnd.openxmlformats-package.relationships+xml"/>
  <Override PartName="/ppt/slideLayouts/_rels/slideLayout3.xml.rels" ContentType="application/vnd.openxmlformats-package.relationships+xml"/>
  <Override PartName="/ppt/slideLayouts/_rels/slideLayout4.xml.rels" ContentType="application/vnd.openxmlformats-package.relationships+xml"/>
  <Override PartName="/ppt/slideLayouts/_rels/slideLayout5.xml.rels" ContentType="application/vnd.openxmlformats-package.relationships+xml"/>
  <Override PartName="/ppt/slideLayouts/_rels/slideLayout6.xml.rels" ContentType="application/vnd.openxmlformats-package.relationships+xml"/>
  <Override PartName="/ppt/slideLayouts/_rels/slideLayout7.xml.rels" ContentType="application/vnd.openxmlformats-package.relationships+xml"/>
  <Override PartName="/ppt/slideLayouts/_rels/slideLayout8.xml.rels" ContentType="application/vnd.openxmlformats-package.relationships+xml"/>
  <Override PartName="/ppt/slideLayouts/_rels/slideLayout10.xml.rels" ContentType="application/vnd.openxmlformats-package.relationships+xml"/>
  <Override PartName="/ppt/slideLayouts/_rels/slideLayout11.xml.rels" ContentType="application/vnd.openxmlformats-package.relationships+xml"/>
  <Override PartName="/ppt/slideLayouts/_rels/slideLayout12.xml.rels" ContentType="application/vnd.openxmlformats-package.relationships+xml"/>
  <Override PartName="/ppt/slideLayouts/_rels/slideLayout13.xml.rels" ContentType="application/vnd.openxmlformats-package.relationships+xml"/>
  <Override PartName="/ppt/slideLayouts/_rels/slideLayout14.xml.rels" ContentType="application/vnd.openxmlformats-package.relationships+xml"/>
  <Override PartName="/ppt/slideLayouts/_rels/slideLayout15.xml.rels" ContentType="application/vnd.openxmlformats-package.relationships+xml"/>
  <Override PartName="/ppt/slideLayouts/_rels/slideLayout16.xml.rels" ContentType="application/vnd.openxmlformats-package.relationships+xml"/>
  <Override PartName="/ppt/slideLayouts/_rels/slideLayout17.xml.rels" ContentType="application/vnd.openxmlformats-package.relationships+xml"/>
  <Override PartName="/ppt/slideLayouts/_rels/slideLayout18.xml.rels" ContentType="application/vnd.openxmlformats-package.relationships+xml"/>
  <Override PartName="/ppt/slideLayouts/_rels/slideLayout19.xml.rels" ContentType="application/vnd.openxmlformats-package.relationships+xml"/>
  <Override PartName="/ppt/slideLayouts/_rels/slideLayout20.xml.rels" ContentType="application/vnd.openxmlformats-package.relationships+xml"/>
  <Override PartName="/ppt/slideLayouts/_rels/slideLayout21.xml.rels" ContentType="application/vnd.openxmlformats-package.relationships+xml"/>
  <Override PartName="/ppt/slideLayouts/_rels/slideLayout22.xml.rels" ContentType="application/vnd.openxmlformats-package.relationships+xml"/>
  <Override PartName="/ppt/slideLayouts/_rels/slideLayout23.xml.rels" ContentType="application/vnd.openxmlformats-package.relationships+xml"/>
  <Override PartName="/ppt/slideLayouts/_rels/slideLayout24.xml.rels" ContentType="application/vnd.openxmlformats-package.relationships+xml"/>
  <Override PartName="/ppt/slideLayouts/_rels/slideLayout25.xml.rels" ContentType="application/vnd.openxmlformats-package.relationships+xml"/>
  <Override PartName="/ppt/slideLayouts/_rels/slideLayout26.xml.rels" ContentType="application/vnd.openxmlformats-package.relationships+xml"/>
  <Override PartName="/ppt/slideLayouts/_rels/slideLayout27.xml.rels" ContentType="application/vnd.openxmlformats-package.relationships+xml"/>
  <Override PartName="/ppt/slideLayouts/_rels/slideLayout28.xml.rels" ContentType="application/vnd.openxmlformats-package.relationships+xml"/>
  <Override PartName="/ppt/slideLayouts/_rels/slideLayout29.xml.rels" ContentType="application/vnd.openxmlformats-package.relationships+xml"/>
  <Override PartName="/ppt/slideLayouts/_rels/slideLayout30.xml.rels" ContentType="application/vnd.openxmlformats-package.relationships+xml"/>
  <Override PartName="/ppt/slideLayouts/_rels/slideLayout31.xml.rels" ContentType="application/vnd.openxmlformats-package.relationships+xml"/>
  <Override PartName="/ppt/slideLayouts/_rels/slideLayout32.xml.rels" ContentType="application/vnd.openxmlformats-package.relationships+xml"/>
  <Override PartName="/ppt/slideLayouts/_rels/slideLayout33.xml.rels" ContentType="application/vnd.openxmlformats-package.relationships+xml"/>
  <Override PartName="/ppt/slideLayouts/_rels/slideLayout34.xml.rels" ContentType="application/vnd.openxmlformats-package.relationships+xml"/>
  <Override PartName="/ppt/slideLayouts/_rels/slideLayout35.xml.rels" ContentType="application/vnd.openxmlformats-package.relationships+xml"/>
  <Override PartName="/ppt/slideLayouts/_rels/slideLayout36.xml.rels" ContentType="application/vnd.openxmlformats-package.relationships+xml"/>
  <Override PartName="/ppt/slideLayouts/_rels/slideLayout37.xml.rels" ContentType="application/vnd.openxmlformats-package.relationships+xml"/>
  <Override PartName="/ppt/slideLayouts/_rels/slideLayout38.xml.rels" ContentType="application/vnd.openxmlformats-package.relationships+xml"/>
  <Override PartName="/ppt/slideLayouts/_rels/slideLayout39.xml.rels" ContentType="application/vnd.openxmlformats-package.relationships+xml"/>
  <Override PartName="/ppt/slideLayouts/_rels/slideLayout40.xml.rels" ContentType="application/vnd.openxmlformats-package.relationships+xml"/>
  <Override PartName="/ppt/slideLayouts/_rels/slideLayout41.xml.rels" ContentType="application/vnd.openxmlformats-package.relationships+xml"/>
  <Override PartName="/ppt/slideLayouts/_rels/slideLayout42.xml.rels" ContentType="application/vnd.openxmlformats-package.relationships+xml"/>
  <Override PartName="/ppt/slideLayouts/_rels/slideLayout43.xml.rels" ContentType="application/vnd.openxmlformats-package.relationships+xml"/>
  <Override PartName="/ppt/slideLayouts/_rels/slideLayout44.xml.rels" ContentType="application/vnd.openxmlformats-package.relationships+xml"/>
  <Override PartName="/ppt/slideLayouts/_rels/slideLayout45.xml.rels" ContentType="application/vnd.openxmlformats-package.relationships+xml"/>
  <Override PartName="/ppt/slideLayouts/_rels/slideLayout46.xml.rels" ContentType="application/vnd.openxmlformats-package.relationships+xml"/>
  <Override PartName="/ppt/slideLayouts/_rels/slideLayout47.xml.rels" ContentType="application/vnd.openxmlformats-package.relationships+xml"/>
  <Override PartName="/ppt/slideLayouts/_rels/slideLayout48.xml.rels" ContentType="application/vnd.openxmlformats-package.relationships+xml"/>
  <Override PartName="/ppt/media/image1.png" ContentType="image/png"/>
  <Override PartName="/ppt/media/image2.png" ContentType="image/png"/>
  <Override PartName="/ppt/media/image51.png" ContentType="image/png"/>
  <Override PartName="/ppt/media/image9.jpeg" ContentType="image/jpeg"/>
  <Override PartName="/ppt/media/image3.png" ContentType="image/png"/>
  <Override PartName="/ppt/media/image4.png" ContentType="image/png"/>
  <Override PartName="/ppt/media/image5.png" ContentType="image/png"/>
  <Override PartName="/ppt/media/image34.jpeg" ContentType="image/jpeg"/>
  <Override PartName="/ppt/media/image6.png" ContentType="image/png"/>
  <Override PartName="/ppt/media/image7.png" ContentType="image/png"/>
  <Override PartName="/ppt/media/image8.png" ContentType="image/png"/>
  <Override PartName="/ppt/media/image10.png" ContentType="image/png"/>
  <Override PartName="/ppt/media/image11.png" ContentType="image/png"/>
  <Override PartName="/ppt/media/image12.png" ContentType="image/png"/>
  <Override PartName="/ppt/media/image13.png" ContentType="image/png"/>
  <Override PartName="/ppt/media/image14.png" ContentType="image/png"/>
  <Override PartName="/ppt/media/image15.png" ContentType="image/png"/>
  <Override PartName="/ppt/media/image16.png" ContentType="image/png"/>
  <Override PartName="/ppt/media/image17.png" ContentType="image/png"/>
  <Override PartName="/ppt/media/image18.png" ContentType="image/png"/>
  <Override PartName="/ppt/media/image19.png" ContentType="image/png"/>
  <Override PartName="/ppt/media/image40.jpeg" ContentType="image/jpeg"/>
  <Override PartName="/ppt/media/image20.png" ContentType="image/png"/>
  <Override PartName="/ppt/media/image21.png" ContentType="image/png"/>
  <Override PartName="/ppt/media/image22.png" ContentType="image/png"/>
  <Override PartName="/ppt/media/image23.png" ContentType="image/png"/>
  <Override PartName="/ppt/media/image24.png" ContentType="image/png"/>
  <Override PartName="/ppt/media/image36.jpeg" ContentType="image/jpeg"/>
  <Override PartName="/ppt/media/image25.png" ContentType="image/png"/>
  <Override PartName="/ppt/media/image26.png" ContentType="image/png"/>
  <Override PartName="/ppt/media/image27.png" ContentType="image/png"/>
  <Override PartName="/ppt/media/image28.png" ContentType="image/png"/>
  <Override PartName="/ppt/media/image29.png" ContentType="image/png"/>
  <Override PartName="/ppt/media/image30.png" ContentType="image/png"/>
  <Override PartName="/ppt/media/image31.png" ContentType="image/png"/>
  <Override PartName="/ppt/media/image32.png" ContentType="image/png"/>
  <Override PartName="/ppt/media/image33.png" ContentType="image/png"/>
  <Override PartName="/ppt/media/image35.png" ContentType="image/png"/>
  <Override PartName="/ppt/media/image37.png" ContentType="image/png"/>
  <Override PartName="/ppt/media/image45.png" ContentType="image/png"/>
  <Override PartName="/ppt/media/image38.jpeg" ContentType="image/jpeg"/>
  <Override PartName="/ppt/media/image39.png" ContentType="image/png"/>
  <Override PartName="/ppt/media/image41.png" ContentType="image/png"/>
  <Override PartName="/ppt/media/image42.png" ContentType="image/png"/>
  <Override PartName="/ppt/media/image43.png" ContentType="image/png"/>
  <Override PartName="/ppt/media/image44.png" ContentType="image/png"/>
  <Override PartName="/ppt/media/image46.png" ContentType="image/png"/>
  <Override PartName="/ppt/media/image47.png" ContentType="image/png"/>
  <Override PartName="/ppt/media/image48.png" ContentType="image/png"/>
  <Override PartName="/ppt/media/image49.png" ContentType="image/png"/>
  <Override PartName="/ppt/media/image50.png" ContentType="image/png"/>
  <Override PartName="/ppt/_rels/presentation.xml.rels" ContentType="application/vnd.openxmlformats-package.relationships+xml"/>
  <Override PartName="/ppt/slides/slide9.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_rels/slide9.xml.rels" ContentType="application/vnd.openxmlformats-package.relationships+xml"/>
  <Override PartName="/ppt/slides/_rels/slide1.xml.rels" ContentType="application/vnd.openxmlformats-package.relationships+xml"/>
  <Override PartName="/ppt/slides/_rels/slide2.xml.rels" ContentType="application/vnd.openxmlformats-package.relationships+xml"/>
  <Override PartName="/ppt/slides/_rels/slide3.xml.rels" ContentType="application/vnd.openxmlformats-package.relationships+xml"/>
  <Override PartName="/ppt/slides/_rels/slide4.xml.rels" ContentType="application/vnd.openxmlformats-package.relationships+xml"/>
  <Override PartName="/ppt/slides/_rels/slide5.xml.rels" ContentType="application/vnd.openxmlformats-package.relationships+xml"/>
  <Override PartName="/ppt/slides/_rels/slide6.xml.rels" ContentType="application/vnd.openxmlformats-package.relationships+xml"/>
  <Override PartName="/ppt/slides/_rels/slide7.xml.rels" ContentType="application/vnd.openxmlformats-package.relationships+xml"/>
  <Override PartName="/ppt/slides/_rels/slide8.xml.rels" ContentType="application/vnd.openxmlformats-package.relationships+xml"/>
  <Override PartName="/ppt/slides/_rels/slide10.xml.rels" ContentType="application/vnd.openxmlformats-package.relationships+xml"/>
  <Override PartName="/ppt/slides/_rels/slide11.xml.rels" ContentType="application/vnd.openxmlformats-package.relationships+xml"/>
  <Override PartName="/ppt/slides/_rels/slide12.xml.rels" ContentType="application/vnd.openxmlformats-package.relationships+xml"/>
  <Override PartName="/ppt/slides/_rels/slide13.xml.rels" ContentType="application/vnd.openxmlformats-package.relationships+xml"/>
  <Override PartName="/ppt/slides/_rels/slide14.xml.rels" ContentType="application/vnd.openxmlformats-package.relationships+xml"/>
  <Override PartName="/ppt/slides/_rels/slide15.xml.rels" ContentType="application/vnd.openxmlformats-package.relationships+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 id="2147483674" r:id="rId4"/>
    <p:sldMasterId id="2147483687"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Lst>
  <p:sldSz cx="12192000" cy="6858000"/>
  <p:notesSz cx="6858000" cy="9144000"/>
</p:presentation>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slideMaster" Target="slideMasters/slideMaster4.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9" Type="http://schemas.openxmlformats.org/officeDocument/2006/relationships/slide" Target="slides/slide3.xml"/><Relationship Id="rId10" Type="http://schemas.openxmlformats.org/officeDocument/2006/relationships/slide" Target="slides/slide4.xml"/><Relationship Id="rId11" Type="http://schemas.openxmlformats.org/officeDocument/2006/relationships/slide" Target="slides/slide5.xml"/><Relationship Id="rId12" Type="http://schemas.openxmlformats.org/officeDocument/2006/relationships/slide" Target="slides/slide6.xml"/><Relationship Id="rId13" Type="http://schemas.openxmlformats.org/officeDocument/2006/relationships/slide" Target="slides/slide7.xml"/><Relationship Id="rId14" Type="http://schemas.openxmlformats.org/officeDocument/2006/relationships/slide" Target="slides/slide8.xml"/><Relationship Id="rId15" Type="http://schemas.openxmlformats.org/officeDocument/2006/relationships/slide" Target="slides/slide9.xml"/><Relationship Id="rId16" Type="http://schemas.openxmlformats.org/officeDocument/2006/relationships/slide" Target="slides/slide10.xml"/><Relationship Id="rId17" Type="http://schemas.openxmlformats.org/officeDocument/2006/relationships/slide" Target="slides/slide11.xml"/><Relationship Id="rId18" Type="http://schemas.openxmlformats.org/officeDocument/2006/relationships/slide" Target="slides/slide12.xml"/><Relationship Id="rId19" Type="http://schemas.openxmlformats.org/officeDocument/2006/relationships/slide" Target="slides/slide13.xml"/><Relationship Id="rId20" Type="http://schemas.openxmlformats.org/officeDocument/2006/relationships/slide" Target="slides/slide14.xml"/><Relationship Id="rId21" Type="http://schemas.openxmlformats.org/officeDocument/2006/relationships/slide" Target="slides/slide15.xml"/>
</Relationships>
</file>

<file path=ppt/notesMasters/_rels/notesMaster1.xml.rels><?xml version="1.0" encoding="UTF-8"?>
<Relationships xmlns="http://schemas.openxmlformats.org/package/2006/relationships"><Relationship Id="rId1" Type="http://schemas.openxmlformats.org/officeDocument/2006/relationships/theme" Target="../theme/theme5.xml"/>
</Relationships>
</file>

<file path=ppt/notesMasters/notesMaster1.xml><?xml version="1.0" encoding="utf-8"?>
<p:notes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9" name="PlaceHolder 1"/>
          <p:cNvSpPr>
            <a:spLocks noGrp="1"/>
          </p:cNvSpPr>
          <p:nvPr>
            <p:ph type="body"/>
          </p:nvPr>
        </p:nvSpPr>
        <p:spPr>
          <a:xfrm>
            <a:off x="777240" y="4777560"/>
            <a:ext cx="6217560" cy="4525920"/>
          </a:xfrm>
          <a:prstGeom prst="rect">
            <a:avLst/>
          </a:prstGeom>
        </p:spPr>
        <p:txBody>
          <a:bodyPr lIns="0" rIns="0" tIns="0" bIns="0"/>
          <a:p>
            <a:r>
              <a:rPr b="0" lang="en-US" sz="2000" spc="-1" strike="noStrike">
                <a:solidFill>
                  <a:srgbClr val="000000"/>
                </a:solidFill>
                <a:uFill>
                  <a:solidFill>
                    <a:srgbClr val="ffffff"/>
                  </a:solidFill>
                </a:uFill>
                <a:latin typeface="Arial"/>
              </a:rPr>
              <a:t>Click to edit the notes format</a:t>
            </a:r>
            <a:endParaRPr b="0" lang="en-US" sz="2000" spc="-1" strike="noStrike">
              <a:solidFill>
                <a:srgbClr val="000000"/>
              </a:solidFill>
              <a:uFill>
                <a:solidFill>
                  <a:srgbClr val="ffffff"/>
                </a:solidFill>
              </a:uFill>
              <a:latin typeface="Arial"/>
            </a:endParaRPr>
          </a:p>
        </p:txBody>
      </p:sp>
      <p:sp>
        <p:nvSpPr>
          <p:cNvPr id="160" name="PlaceHolder 2"/>
          <p:cNvSpPr>
            <a:spLocks noGrp="1"/>
          </p:cNvSpPr>
          <p:nvPr>
            <p:ph type="hdr"/>
          </p:nvPr>
        </p:nvSpPr>
        <p:spPr>
          <a:xfrm>
            <a:off x="0" y="0"/>
            <a:ext cx="3372840" cy="502560"/>
          </a:xfrm>
          <a:prstGeom prst="rect">
            <a:avLst/>
          </a:prstGeom>
        </p:spPr>
        <p:txBody>
          <a:bodyPr lIns="0" rIns="0" tIns="0" bIns="0"/>
          <a:p>
            <a:r>
              <a:rPr b="0" lang="en-US" sz="1400" spc="-1" strike="noStrike">
                <a:solidFill>
                  <a:srgbClr val="000000"/>
                </a:solidFill>
                <a:uFill>
                  <a:solidFill>
                    <a:srgbClr val="ffffff"/>
                  </a:solidFill>
                </a:uFill>
                <a:latin typeface="Times New Roman"/>
              </a:rPr>
              <a:t>&lt;header&gt;</a:t>
            </a:r>
            <a:endParaRPr b="0" lang="en-US" sz="1400" spc="-1" strike="noStrike">
              <a:solidFill>
                <a:srgbClr val="000000"/>
              </a:solidFill>
              <a:uFill>
                <a:solidFill>
                  <a:srgbClr val="ffffff"/>
                </a:solidFill>
              </a:uFill>
              <a:latin typeface="Times New Roman"/>
            </a:endParaRPr>
          </a:p>
        </p:txBody>
      </p:sp>
      <p:sp>
        <p:nvSpPr>
          <p:cNvPr id="161" name="PlaceHolder 3"/>
          <p:cNvSpPr>
            <a:spLocks noGrp="1"/>
          </p:cNvSpPr>
          <p:nvPr>
            <p:ph type="dt"/>
          </p:nvPr>
        </p:nvSpPr>
        <p:spPr>
          <a:xfrm>
            <a:off x="4399200" y="0"/>
            <a:ext cx="3372840" cy="502560"/>
          </a:xfrm>
          <a:prstGeom prst="rect">
            <a:avLst/>
          </a:prstGeom>
        </p:spPr>
        <p:txBody>
          <a:bodyPr lIns="0" rIns="0" tIns="0" bIns="0"/>
          <a:p>
            <a:pPr algn="r"/>
            <a:r>
              <a:rPr b="0" lang="en-US" sz="1400" spc="-1" strike="noStrike">
                <a:solidFill>
                  <a:srgbClr val="000000"/>
                </a:solidFill>
                <a:uFill>
                  <a:solidFill>
                    <a:srgbClr val="ffffff"/>
                  </a:solidFill>
                </a:uFill>
                <a:latin typeface="Times New Roman"/>
              </a:rPr>
              <a:t>&lt;date/time&gt;</a:t>
            </a:r>
            <a:endParaRPr b="0" lang="en-US" sz="1400" spc="-1" strike="noStrike">
              <a:solidFill>
                <a:srgbClr val="000000"/>
              </a:solidFill>
              <a:uFill>
                <a:solidFill>
                  <a:srgbClr val="ffffff"/>
                </a:solidFill>
              </a:uFill>
              <a:latin typeface="Times New Roman"/>
            </a:endParaRPr>
          </a:p>
        </p:txBody>
      </p:sp>
      <p:sp>
        <p:nvSpPr>
          <p:cNvPr id="162" name="PlaceHolder 4"/>
          <p:cNvSpPr>
            <a:spLocks noGrp="1"/>
          </p:cNvSpPr>
          <p:nvPr>
            <p:ph type="ftr"/>
          </p:nvPr>
        </p:nvSpPr>
        <p:spPr>
          <a:xfrm>
            <a:off x="0" y="9555480"/>
            <a:ext cx="3372840" cy="502560"/>
          </a:xfrm>
          <a:prstGeom prst="rect">
            <a:avLst/>
          </a:prstGeom>
        </p:spPr>
        <p:txBody>
          <a:bodyPr lIns="0" rIns="0" tIns="0" bIns="0" anchor="b"/>
          <a:p>
            <a:r>
              <a:rPr b="0" lang="en-US" sz="1400" spc="-1" strike="noStrike">
                <a:solidFill>
                  <a:srgbClr val="000000"/>
                </a:solidFill>
                <a:uFill>
                  <a:solidFill>
                    <a:srgbClr val="ffffff"/>
                  </a:solidFill>
                </a:uFill>
                <a:latin typeface="Times New Roman"/>
              </a:rPr>
              <a:t>&lt;footer&gt;</a:t>
            </a:r>
            <a:endParaRPr b="0" lang="en-US" sz="1400" spc="-1" strike="noStrike">
              <a:solidFill>
                <a:srgbClr val="000000"/>
              </a:solidFill>
              <a:uFill>
                <a:solidFill>
                  <a:srgbClr val="ffffff"/>
                </a:solidFill>
              </a:uFill>
              <a:latin typeface="Times New Roman"/>
            </a:endParaRPr>
          </a:p>
        </p:txBody>
      </p:sp>
      <p:sp>
        <p:nvSpPr>
          <p:cNvPr id="163" name="PlaceHolder 5"/>
          <p:cNvSpPr>
            <a:spLocks noGrp="1"/>
          </p:cNvSpPr>
          <p:nvPr>
            <p:ph type="sldNum"/>
          </p:nvPr>
        </p:nvSpPr>
        <p:spPr>
          <a:xfrm>
            <a:off x="4399200" y="9555480"/>
            <a:ext cx="3372840" cy="502560"/>
          </a:xfrm>
          <a:prstGeom prst="rect">
            <a:avLst/>
          </a:prstGeom>
        </p:spPr>
        <p:txBody>
          <a:bodyPr lIns="0" rIns="0" tIns="0" bIns="0" anchor="b"/>
          <a:p>
            <a:pPr algn="r"/>
            <a:fld id="{F403E5C1-F242-4BB6-B677-279EF915F653}" type="slidenum">
              <a:rPr b="0" lang="en-US" sz="1400" spc="-1" strike="noStrike">
                <a:solidFill>
                  <a:srgbClr val="000000"/>
                </a:solidFill>
                <a:uFill>
                  <a:solidFill>
                    <a:srgbClr val="ffffff"/>
                  </a:solidFill>
                </a:uFill>
                <a:latin typeface="Times New Roman"/>
              </a:rPr>
              <a:t>&lt;number&gt;</a:t>
            </a:fld>
            <a:endParaRPr b="0" lang="en-US" sz="1400" spc="-1" strike="noStrike">
              <a:solidFill>
                <a:srgbClr val="000000"/>
              </a:solidFill>
              <a:uFill>
                <a:solidFill>
                  <a:srgbClr val="ffffff"/>
                </a:solidFill>
              </a:uFill>
              <a:latin typeface="Times New Roman"/>
            </a:endParaRPr>
          </a:p>
        </p:txBody>
      </p:sp>
    </p:spTree>
  </p:cSld>
  <p:clrMap bg1="lt1" bg2="lt2" tx1="dk1" tx2="dk2" accent1="accent1" accent2="accent2" accent3="accent3" accent4="accent4" accent5="accent5" accent6="accent6" hlink="hlink" folHlink="folHlink"/>
</p:notesMaster>
</file>

<file path=ppt/notesSlides/_rels/notesSlide11.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
</Relationships>
</file>

<file path=ppt/notesSlides/_rels/notesSlide15.xml.rels><?xml version="1.0" encoding="UTF-8"?>
<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
</Relationships>
</file>

<file path=ppt/notesSlides/_rels/notesSlide5.xml.rels><?xml version="1.0" encoding="UTF-8"?>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
</Relationships>
</file>

<file path=ppt/notesSlides/notesSlide1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75" name="PlaceHolder 1"/>
          <p:cNvSpPr>
            <a:spLocks noGrp="1"/>
          </p:cNvSpPr>
          <p:nvPr>
            <p:ph type="body"/>
          </p:nvPr>
        </p:nvSpPr>
        <p:spPr>
          <a:xfrm>
            <a:off x="685800" y="4400640"/>
            <a:ext cx="5486040" cy="3600000"/>
          </a:xfrm>
          <a:prstGeom prst="rect">
            <a:avLst/>
          </a:prstGeom>
        </p:spPr>
        <p:txBody>
          <a:bodyPr/>
          <a:p>
            <a:endParaRPr b="0" lang="en-US" sz="2000" spc="-1" strike="noStrike">
              <a:solidFill>
                <a:srgbClr val="000000"/>
              </a:solidFill>
              <a:uFill>
                <a:solidFill>
                  <a:srgbClr val="ffffff"/>
                </a:solidFill>
              </a:uFill>
              <a:latin typeface="Arial"/>
            </a:endParaRPr>
          </a:p>
        </p:txBody>
      </p:sp>
      <p:sp>
        <p:nvSpPr>
          <p:cNvPr id="276" name="TextShape 2"/>
          <p:cNvSpPr txBox="1"/>
          <p:nvPr/>
        </p:nvSpPr>
        <p:spPr>
          <a:xfrm>
            <a:off x="3884760" y="8685360"/>
            <a:ext cx="2971440" cy="458280"/>
          </a:xfrm>
          <a:prstGeom prst="rect">
            <a:avLst/>
          </a:prstGeom>
          <a:noFill/>
          <a:ln>
            <a:noFill/>
          </a:ln>
        </p:spPr>
        <p:txBody>
          <a:bodyPr anchor="b"/>
          <a:p>
            <a:pPr algn="r">
              <a:lnSpc>
                <a:spcPct val="100000"/>
              </a:lnSpc>
            </a:pPr>
            <a:fld id="{74251CFF-FEC2-464C-9B57-727A58BA7F85}" type="slidenum">
              <a:rPr b="0" lang="en-US" sz="1200" spc="-1" strike="noStrike">
                <a:solidFill>
                  <a:srgbClr val="000000"/>
                </a:solidFill>
                <a:uFill>
                  <a:solidFill>
                    <a:srgbClr val="ffffff"/>
                  </a:solidFill>
                </a:uFill>
                <a:latin typeface="Times New Roman"/>
              </a:rPr>
              <a:t>&lt;number&gt;</a:t>
            </a:fld>
            <a:endParaRPr b="0" lang="en-US" sz="1400" spc="-1" strike="noStrike">
              <a:solidFill>
                <a:srgbClr val="000000"/>
              </a:solidFill>
              <a:uFill>
                <a:solidFill>
                  <a:srgbClr val="ffffff"/>
                </a:solidFill>
              </a:uFill>
              <a:latin typeface="Times New Roman"/>
            </a:endParaRPr>
          </a:p>
        </p:txBody>
      </p:sp>
    </p:spTree>
  </p:cSld>
</p:notes>
</file>

<file path=ppt/notesSlides/notesSlide1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77" name="PlaceHolder 1"/>
          <p:cNvSpPr>
            <a:spLocks noGrp="1"/>
          </p:cNvSpPr>
          <p:nvPr>
            <p:ph type="body"/>
          </p:nvPr>
        </p:nvSpPr>
        <p:spPr>
          <a:xfrm>
            <a:off x="685800" y="4400640"/>
            <a:ext cx="5486040" cy="3600000"/>
          </a:xfrm>
          <a:prstGeom prst="rect">
            <a:avLst/>
          </a:prstGeom>
        </p:spPr>
        <p:txBody>
          <a:bodyPr/>
          <a:p>
            <a:endParaRPr b="0" lang="en-US" sz="2000" spc="-1" strike="noStrike">
              <a:solidFill>
                <a:srgbClr val="000000"/>
              </a:solidFill>
              <a:uFill>
                <a:solidFill>
                  <a:srgbClr val="ffffff"/>
                </a:solidFill>
              </a:uFill>
              <a:latin typeface="Arial"/>
            </a:endParaRPr>
          </a:p>
        </p:txBody>
      </p:sp>
      <p:sp>
        <p:nvSpPr>
          <p:cNvPr id="278" name="TextShape 2"/>
          <p:cNvSpPr txBox="1"/>
          <p:nvPr/>
        </p:nvSpPr>
        <p:spPr>
          <a:xfrm>
            <a:off x="3884760" y="8685360"/>
            <a:ext cx="2971440" cy="458280"/>
          </a:xfrm>
          <a:prstGeom prst="rect">
            <a:avLst/>
          </a:prstGeom>
          <a:noFill/>
          <a:ln>
            <a:noFill/>
          </a:ln>
        </p:spPr>
        <p:txBody>
          <a:bodyPr anchor="b"/>
          <a:p>
            <a:pPr algn="r">
              <a:lnSpc>
                <a:spcPct val="100000"/>
              </a:lnSpc>
            </a:pPr>
            <a:fld id="{C19FCEC2-B8FF-4A05-A1D5-4BA85B27FAF9}" type="slidenum">
              <a:rPr b="0" lang="en-US" sz="1200" spc="-1" strike="noStrike">
                <a:solidFill>
                  <a:srgbClr val="000000"/>
                </a:solidFill>
                <a:uFill>
                  <a:solidFill>
                    <a:srgbClr val="ffffff"/>
                  </a:solidFill>
                </a:uFill>
                <a:latin typeface="Times New Roman"/>
              </a:rPr>
              <a:t>&lt;number&gt;</a:t>
            </a:fld>
            <a:endParaRPr b="0" lang="en-US" sz="1400" spc="-1" strike="noStrike">
              <a:solidFill>
                <a:srgbClr val="000000"/>
              </a:solidFill>
              <a:uFill>
                <a:solidFill>
                  <a:srgbClr val="ffffff"/>
                </a:solidFill>
              </a:uFill>
              <a:latin typeface="Times New Roman"/>
            </a:endParaRPr>
          </a:p>
        </p:txBody>
      </p:sp>
    </p:spTree>
  </p:cSld>
</p:notes>
</file>

<file path=ppt/notesSlides/notesSlide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73" name="PlaceHolder 1"/>
          <p:cNvSpPr>
            <a:spLocks noGrp="1"/>
          </p:cNvSpPr>
          <p:nvPr>
            <p:ph type="body"/>
          </p:nvPr>
        </p:nvSpPr>
        <p:spPr>
          <a:xfrm>
            <a:off x="685800" y="4400640"/>
            <a:ext cx="5486040" cy="3600000"/>
          </a:xfrm>
          <a:prstGeom prst="rect">
            <a:avLst/>
          </a:prstGeom>
        </p:spPr>
        <p:txBody>
          <a:bodyPr/>
          <a:p>
            <a:endParaRPr b="0" lang="en-US" sz="2000" spc="-1" strike="noStrike">
              <a:solidFill>
                <a:srgbClr val="000000"/>
              </a:solidFill>
              <a:uFill>
                <a:solidFill>
                  <a:srgbClr val="ffffff"/>
                </a:solidFill>
              </a:uFill>
              <a:latin typeface="Arial"/>
            </a:endParaRPr>
          </a:p>
        </p:txBody>
      </p:sp>
      <p:sp>
        <p:nvSpPr>
          <p:cNvPr id="274" name="TextShape 2"/>
          <p:cNvSpPr txBox="1"/>
          <p:nvPr/>
        </p:nvSpPr>
        <p:spPr>
          <a:xfrm>
            <a:off x="3884760" y="8685360"/>
            <a:ext cx="2971440" cy="458280"/>
          </a:xfrm>
          <a:prstGeom prst="rect">
            <a:avLst/>
          </a:prstGeom>
          <a:noFill/>
          <a:ln>
            <a:noFill/>
          </a:ln>
        </p:spPr>
        <p:txBody>
          <a:bodyPr anchor="b"/>
          <a:p>
            <a:pPr algn="r">
              <a:lnSpc>
                <a:spcPct val="100000"/>
              </a:lnSpc>
            </a:pPr>
            <a:fld id="{0E01A2D6-5E1D-477D-87BE-38F2186402AC}" type="slidenum">
              <a:rPr b="0" lang="en-US" sz="1200" spc="-1" strike="noStrike">
                <a:solidFill>
                  <a:srgbClr val="000000"/>
                </a:solidFill>
                <a:uFill>
                  <a:solidFill>
                    <a:srgbClr val="ffffff"/>
                  </a:solidFill>
                </a:uFill>
                <a:latin typeface="Times New Roman"/>
              </a:rPr>
              <a:t>&lt;number&gt;</a:t>
            </a:fld>
            <a:endParaRPr b="0" lang="en-US" sz="1400" spc="-1" strike="noStrike">
              <a:solidFill>
                <a:srgbClr val="000000"/>
              </a:solidFill>
              <a:uFill>
                <a:solidFill>
                  <a:srgbClr val="ffffff"/>
                </a:solidFill>
              </a:uFill>
              <a:latin typeface="Times New Roman"/>
            </a:endParaRPr>
          </a:p>
        </p:txBody>
      </p:sp>
    </p:spTree>
  </p:cSld>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 Id="rId3" Type="http://schemas.openxmlformats.org/officeDocument/2006/relationships/image" Target="../media/image4.png"/>
</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 Id="rId3" Type="http://schemas.openxmlformats.org/officeDocument/2006/relationships/image" Target="../media/image6.png"/>
</Relationships>
</file>

<file path=ppt/slideLayouts/_rels/slideLayout3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9.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0.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1.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2.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3.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4.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5.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6.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8.xml.rels><?xml version="1.0" encoding="UTF-8"?>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7.png"/><Relationship Id="rId3" Type="http://schemas.openxmlformats.org/officeDocument/2006/relationships/image" Target="../media/image8.png"/>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838080" y="365040"/>
            <a:ext cx="10515240" cy="1325160"/>
          </a:xfrm>
          <a:prstGeom prst="rect">
            <a:avLst/>
          </a:prstGeom>
        </p:spPr>
        <p:txBody>
          <a:bodyPr lIns="0" rIns="0" tIns="0" bIns="0" anchor="ctr"/>
          <a:p>
            <a:endParaRPr b="0" lang="en-US" sz="1800" spc="-1" strike="noStrike">
              <a:solidFill>
                <a:srgbClr val="000000"/>
              </a:solidFill>
              <a:uFill>
                <a:solidFill>
                  <a:srgbClr val="ffffff"/>
                </a:solidFill>
              </a:uFill>
              <a:latin typeface="Calibri"/>
            </a:endParaRPr>
          </a:p>
        </p:txBody>
      </p:sp>
      <p:sp>
        <p:nvSpPr>
          <p:cNvPr id="27" name="PlaceHolder 2"/>
          <p:cNvSpPr>
            <a:spLocks noGrp="1"/>
          </p:cNvSpPr>
          <p:nvPr>
            <p:ph type="body"/>
          </p:nvPr>
        </p:nvSpPr>
        <p:spPr>
          <a:xfrm>
            <a:off x="609480" y="1604520"/>
            <a:ext cx="10972440" cy="1896840"/>
          </a:xfrm>
          <a:prstGeom prst="rect">
            <a:avLst/>
          </a:prstGeom>
        </p:spPr>
        <p:txBody>
          <a:bodyPr lIns="0" rIns="0" tIns="0" bIns="0"/>
          <a:p>
            <a:endParaRPr b="0" lang="en-US" sz="2800" spc="-1" strike="noStrike">
              <a:solidFill>
                <a:srgbClr val="000000"/>
              </a:solidFill>
              <a:uFill>
                <a:solidFill>
                  <a:srgbClr val="ffffff"/>
                </a:solidFill>
              </a:uFill>
              <a:latin typeface="Calibri"/>
            </a:endParaRPr>
          </a:p>
        </p:txBody>
      </p:sp>
      <p:sp>
        <p:nvSpPr>
          <p:cNvPr id="28" name="PlaceHolder 3"/>
          <p:cNvSpPr>
            <a:spLocks noGrp="1"/>
          </p:cNvSpPr>
          <p:nvPr>
            <p:ph type="body"/>
          </p:nvPr>
        </p:nvSpPr>
        <p:spPr>
          <a:xfrm>
            <a:off x="609480" y="3682080"/>
            <a:ext cx="10972440" cy="1896840"/>
          </a:xfrm>
          <a:prstGeom prst="rect">
            <a:avLst/>
          </a:prstGeom>
        </p:spPr>
        <p:txBody>
          <a:bodyPr lIns="0" rIns="0" tIns="0" bIns="0"/>
          <a:p>
            <a:endParaRPr b="0" lang="en-US" sz="2800" spc="-1" strike="noStrike">
              <a:solidFill>
                <a:srgbClr val="000000"/>
              </a:solidFill>
              <a:uFill>
                <a:solidFill>
                  <a:srgbClr val="ffffff"/>
                </a:solidFill>
              </a:uFill>
              <a:latin typeface="Calibri"/>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838080" y="365040"/>
            <a:ext cx="10515240" cy="1325160"/>
          </a:xfrm>
          <a:prstGeom prst="rect">
            <a:avLst/>
          </a:prstGeom>
        </p:spPr>
        <p:txBody>
          <a:bodyPr lIns="0" rIns="0" tIns="0" bIns="0" anchor="ctr"/>
          <a:p>
            <a:endParaRPr b="0" lang="en-US" sz="1800" spc="-1" strike="noStrike">
              <a:solidFill>
                <a:srgbClr val="000000"/>
              </a:solidFill>
              <a:uFill>
                <a:solidFill>
                  <a:srgbClr val="ffffff"/>
                </a:solidFill>
              </a:uFill>
              <a:latin typeface="Calibri"/>
            </a:endParaRPr>
          </a:p>
        </p:txBody>
      </p:sp>
      <p:sp>
        <p:nvSpPr>
          <p:cNvPr id="30" name="PlaceHolder 2"/>
          <p:cNvSpPr>
            <a:spLocks noGrp="1"/>
          </p:cNvSpPr>
          <p:nvPr>
            <p:ph type="body"/>
          </p:nvPr>
        </p:nvSpPr>
        <p:spPr>
          <a:xfrm>
            <a:off x="609480" y="1604520"/>
            <a:ext cx="5354280" cy="1896840"/>
          </a:xfrm>
          <a:prstGeom prst="rect">
            <a:avLst/>
          </a:prstGeom>
        </p:spPr>
        <p:txBody>
          <a:bodyPr lIns="0" rIns="0" tIns="0" bIns="0"/>
          <a:p>
            <a:endParaRPr b="0" lang="en-US" sz="2800" spc="-1" strike="noStrike">
              <a:solidFill>
                <a:srgbClr val="000000"/>
              </a:solidFill>
              <a:uFill>
                <a:solidFill>
                  <a:srgbClr val="ffffff"/>
                </a:solidFill>
              </a:uFill>
              <a:latin typeface="Calibri"/>
            </a:endParaRPr>
          </a:p>
        </p:txBody>
      </p:sp>
      <p:sp>
        <p:nvSpPr>
          <p:cNvPr id="31" name="PlaceHolder 3"/>
          <p:cNvSpPr>
            <a:spLocks noGrp="1"/>
          </p:cNvSpPr>
          <p:nvPr>
            <p:ph type="body"/>
          </p:nvPr>
        </p:nvSpPr>
        <p:spPr>
          <a:xfrm>
            <a:off x="6231960" y="1604520"/>
            <a:ext cx="5354280" cy="1896840"/>
          </a:xfrm>
          <a:prstGeom prst="rect">
            <a:avLst/>
          </a:prstGeom>
        </p:spPr>
        <p:txBody>
          <a:bodyPr lIns="0" rIns="0" tIns="0" bIns="0"/>
          <a:p>
            <a:endParaRPr b="0" lang="en-US" sz="2800" spc="-1" strike="noStrike">
              <a:solidFill>
                <a:srgbClr val="000000"/>
              </a:solidFill>
              <a:uFill>
                <a:solidFill>
                  <a:srgbClr val="ffffff"/>
                </a:solidFill>
              </a:uFill>
              <a:latin typeface="Calibri"/>
            </a:endParaRPr>
          </a:p>
        </p:txBody>
      </p:sp>
      <p:sp>
        <p:nvSpPr>
          <p:cNvPr id="32" name="PlaceHolder 4"/>
          <p:cNvSpPr>
            <a:spLocks noGrp="1"/>
          </p:cNvSpPr>
          <p:nvPr>
            <p:ph type="body"/>
          </p:nvPr>
        </p:nvSpPr>
        <p:spPr>
          <a:xfrm>
            <a:off x="6231960" y="3682080"/>
            <a:ext cx="5354280" cy="1896840"/>
          </a:xfrm>
          <a:prstGeom prst="rect">
            <a:avLst/>
          </a:prstGeom>
        </p:spPr>
        <p:txBody>
          <a:bodyPr lIns="0" rIns="0" tIns="0" bIns="0"/>
          <a:p>
            <a:endParaRPr b="0" lang="en-US" sz="2800" spc="-1" strike="noStrike">
              <a:solidFill>
                <a:srgbClr val="000000"/>
              </a:solidFill>
              <a:uFill>
                <a:solidFill>
                  <a:srgbClr val="ffffff"/>
                </a:solidFill>
              </a:uFill>
              <a:latin typeface="Calibri"/>
            </a:endParaRPr>
          </a:p>
        </p:txBody>
      </p:sp>
      <p:sp>
        <p:nvSpPr>
          <p:cNvPr id="33" name="PlaceHolder 5"/>
          <p:cNvSpPr>
            <a:spLocks noGrp="1"/>
          </p:cNvSpPr>
          <p:nvPr>
            <p:ph type="body"/>
          </p:nvPr>
        </p:nvSpPr>
        <p:spPr>
          <a:xfrm>
            <a:off x="609480" y="3682080"/>
            <a:ext cx="5354280" cy="1896840"/>
          </a:xfrm>
          <a:prstGeom prst="rect">
            <a:avLst/>
          </a:prstGeom>
        </p:spPr>
        <p:txBody>
          <a:bodyPr lIns="0" rIns="0" tIns="0" bIns="0"/>
          <a:p>
            <a:endParaRPr b="0" lang="en-US" sz="2800" spc="-1" strike="noStrike">
              <a:solidFill>
                <a:srgbClr val="000000"/>
              </a:solidFill>
              <a:uFill>
                <a:solidFill>
                  <a:srgbClr val="ffffff"/>
                </a:solidFill>
              </a:uFill>
              <a:latin typeface="Calibri"/>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4" name="PlaceHolder 1"/>
          <p:cNvSpPr>
            <a:spLocks noGrp="1"/>
          </p:cNvSpPr>
          <p:nvPr>
            <p:ph type="title"/>
          </p:nvPr>
        </p:nvSpPr>
        <p:spPr>
          <a:xfrm>
            <a:off x="838080" y="365040"/>
            <a:ext cx="10515240" cy="1325160"/>
          </a:xfrm>
          <a:prstGeom prst="rect">
            <a:avLst/>
          </a:prstGeom>
        </p:spPr>
        <p:txBody>
          <a:bodyPr lIns="0" rIns="0" tIns="0" bIns="0" anchor="ctr"/>
          <a:p>
            <a:endParaRPr b="0" lang="en-US" sz="1800" spc="-1" strike="noStrike">
              <a:solidFill>
                <a:srgbClr val="000000"/>
              </a:solidFill>
              <a:uFill>
                <a:solidFill>
                  <a:srgbClr val="ffffff"/>
                </a:solidFill>
              </a:uFill>
              <a:latin typeface="Calibri"/>
            </a:endParaRPr>
          </a:p>
        </p:txBody>
      </p:sp>
      <p:sp>
        <p:nvSpPr>
          <p:cNvPr id="35" name="PlaceHolder 2"/>
          <p:cNvSpPr>
            <a:spLocks noGrp="1"/>
          </p:cNvSpPr>
          <p:nvPr>
            <p:ph type="body"/>
          </p:nvPr>
        </p:nvSpPr>
        <p:spPr>
          <a:xfrm>
            <a:off x="609480" y="1604520"/>
            <a:ext cx="10972440" cy="3977280"/>
          </a:xfrm>
          <a:prstGeom prst="rect">
            <a:avLst/>
          </a:prstGeom>
        </p:spPr>
        <p:txBody>
          <a:bodyPr lIns="0" rIns="0" tIns="0" bIns="0"/>
          <a:p>
            <a:endParaRPr b="0" lang="en-US" sz="2800" spc="-1" strike="noStrike">
              <a:solidFill>
                <a:srgbClr val="000000"/>
              </a:solidFill>
              <a:uFill>
                <a:solidFill>
                  <a:srgbClr val="ffffff"/>
                </a:solidFill>
              </a:uFill>
              <a:latin typeface="Calibri"/>
            </a:endParaRPr>
          </a:p>
        </p:txBody>
      </p:sp>
      <p:sp>
        <p:nvSpPr>
          <p:cNvPr id="36" name="PlaceHolder 3"/>
          <p:cNvSpPr>
            <a:spLocks noGrp="1"/>
          </p:cNvSpPr>
          <p:nvPr>
            <p:ph type="body"/>
          </p:nvPr>
        </p:nvSpPr>
        <p:spPr>
          <a:xfrm>
            <a:off x="609480" y="1604520"/>
            <a:ext cx="10972440" cy="3977280"/>
          </a:xfrm>
          <a:prstGeom prst="rect">
            <a:avLst/>
          </a:prstGeom>
        </p:spPr>
        <p:txBody>
          <a:bodyPr lIns="0" rIns="0" tIns="0" bIns="0"/>
          <a:p>
            <a:endParaRPr b="0" lang="en-US" sz="2800" spc="-1" strike="noStrike">
              <a:solidFill>
                <a:srgbClr val="000000"/>
              </a:solidFill>
              <a:uFill>
                <a:solidFill>
                  <a:srgbClr val="ffffff"/>
                </a:solidFill>
              </a:uFill>
              <a:latin typeface="Calibri"/>
            </a:endParaRPr>
          </a:p>
        </p:txBody>
      </p:sp>
      <p:pic>
        <p:nvPicPr>
          <p:cNvPr id="37" name="" descr=""/>
          <p:cNvPicPr/>
          <p:nvPr/>
        </p:nvPicPr>
        <p:blipFill>
          <a:blip r:embed="rId2"/>
          <a:stretch/>
        </p:blipFill>
        <p:spPr>
          <a:xfrm>
            <a:off x="3602880" y="1604520"/>
            <a:ext cx="4984920" cy="3977280"/>
          </a:xfrm>
          <a:prstGeom prst="rect">
            <a:avLst/>
          </a:prstGeom>
          <a:ln>
            <a:noFill/>
          </a:ln>
        </p:spPr>
      </p:pic>
      <p:pic>
        <p:nvPicPr>
          <p:cNvPr id="38" name="" descr=""/>
          <p:cNvPicPr/>
          <p:nvPr/>
        </p:nvPicPr>
        <p:blipFill>
          <a:blip r:embed="rId3"/>
          <a:stretch/>
        </p:blipFill>
        <p:spPr>
          <a:xfrm>
            <a:off x="3602880" y="1604520"/>
            <a:ext cx="4984920" cy="3977280"/>
          </a:xfrm>
          <a:prstGeom prst="rect">
            <a:avLst/>
          </a:prstGeom>
          <a:ln>
            <a:noFill/>
          </a:ln>
        </p:spPr>
      </p:pic>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44" name="PlaceHolder 1"/>
          <p:cNvSpPr>
            <a:spLocks noGrp="1"/>
          </p:cNvSpPr>
          <p:nvPr>
            <p:ph type="title"/>
          </p:nvPr>
        </p:nvSpPr>
        <p:spPr>
          <a:xfrm>
            <a:off x="838080" y="365040"/>
            <a:ext cx="10515240" cy="1325160"/>
          </a:xfrm>
          <a:prstGeom prst="rect">
            <a:avLst/>
          </a:prstGeom>
        </p:spPr>
        <p:txBody>
          <a:bodyPr lIns="0" rIns="0" tIns="0" bIns="0" anchor="ctr"/>
          <a:p>
            <a:endParaRPr b="0" lang="en-US" sz="1800" spc="-1" strike="noStrike">
              <a:solidFill>
                <a:srgbClr val="000000"/>
              </a:solidFill>
              <a:uFill>
                <a:solidFill>
                  <a:srgbClr val="ffffff"/>
                </a:solidFill>
              </a:uFill>
              <a:latin typeface="Calibri"/>
            </a:endParaRPr>
          </a:p>
        </p:txBody>
      </p:sp>
      <p:sp>
        <p:nvSpPr>
          <p:cNvPr id="45" name="PlaceHolder 2"/>
          <p:cNvSpPr>
            <a:spLocks noGrp="1"/>
          </p:cNvSpPr>
          <p:nvPr>
            <p:ph type="subTitle"/>
          </p:nvPr>
        </p:nvSpPr>
        <p:spPr>
          <a:xfrm>
            <a:off x="609480" y="1604520"/>
            <a:ext cx="10972440" cy="3977280"/>
          </a:xfrm>
          <a:prstGeom prst="rect">
            <a:avLst/>
          </a:prstGeom>
        </p:spPr>
        <p:txBody>
          <a:bodyPr lIns="0" rIns="0" tIns="0" bIns="0" anchor="ctr"/>
          <a:p>
            <a:pPr algn="ctr"/>
            <a:endParaRPr b="0" lang="en-US" sz="3200" spc="-1" strike="noStrike">
              <a:solidFill>
                <a:srgbClr val="000000"/>
              </a:solidFill>
              <a:uFill>
                <a:solidFill>
                  <a:srgbClr val="ffffff"/>
                </a:solidFill>
              </a:uFill>
              <a:latin typeface="Arial"/>
            </a:endParaRP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46" name="PlaceHolder 1"/>
          <p:cNvSpPr>
            <a:spLocks noGrp="1"/>
          </p:cNvSpPr>
          <p:nvPr>
            <p:ph type="title"/>
          </p:nvPr>
        </p:nvSpPr>
        <p:spPr>
          <a:xfrm>
            <a:off x="838080" y="365040"/>
            <a:ext cx="10515240" cy="1325160"/>
          </a:xfrm>
          <a:prstGeom prst="rect">
            <a:avLst/>
          </a:prstGeom>
        </p:spPr>
        <p:txBody>
          <a:bodyPr lIns="0" rIns="0" tIns="0" bIns="0" anchor="ctr"/>
          <a:p>
            <a:endParaRPr b="0" lang="en-US" sz="1800" spc="-1" strike="noStrike">
              <a:solidFill>
                <a:srgbClr val="000000"/>
              </a:solidFill>
              <a:uFill>
                <a:solidFill>
                  <a:srgbClr val="ffffff"/>
                </a:solidFill>
              </a:uFill>
              <a:latin typeface="Calibri"/>
            </a:endParaRPr>
          </a:p>
        </p:txBody>
      </p:sp>
      <p:sp>
        <p:nvSpPr>
          <p:cNvPr id="47" name="PlaceHolder 2"/>
          <p:cNvSpPr>
            <a:spLocks noGrp="1"/>
          </p:cNvSpPr>
          <p:nvPr>
            <p:ph type="body"/>
          </p:nvPr>
        </p:nvSpPr>
        <p:spPr>
          <a:xfrm>
            <a:off x="609480" y="1604520"/>
            <a:ext cx="10972440" cy="3977280"/>
          </a:xfrm>
          <a:prstGeom prst="rect">
            <a:avLst/>
          </a:prstGeom>
        </p:spPr>
        <p:txBody>
          <a:bodyPr lIns="0" rIns="0" tIns="0" bIns="0"/>
          <a:p>
            <a:endParaRPr b="0" lang="en-US" sz="2800" spc="-1" strike="noStrike">
              <a:solidFill>
                <a:srgbClr val="000000"/>
              </a:solidFill>
              <a:uFill>
                <a:solidFill>
                  <a:srgbClr val="ffffff"/>
                </a:solidFill>
              </a:uFill>
              <a:latin typeface="Calibri"/>
            </a:endParaRP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48" name="PlaceHolder 1"/>
          <p:cNvSpPr>
            <a:spLocks noGrp="1"/>
          </p:cNvSpPr>
          <p:nvPr>
            <p:ph type="title"/>
          </p:nvPr>
        </p:nvSpPr>
        <p:spPr>
          <a:xfrm>
            <a:off x="838080" y="365040"/>
            <a:ext cx="10515240" cy="1325160"/>
          </a:xfrm>
          <a:prstGeom prst="rect">
            <a:avLst/>
          </a:prstGeom>
        </p:spPr>
        <p:txBody>
          <a:bodyPr lIns="0" rIns="0" tIns="0" bIns="0" anchor="ctr"/>
          <a:p>
            <a:endParaRPr b="0" lang="en-US" sz="1800" spc="-1" strike="noStrike">
              <a:solidFill>
                <a:srgbClr val="000000"/>
              </a:solidFill>
              <a:uFill>
                <a:solidFill>
                  <a:srgbClr val="ffffff"/>
                </a:solidFill>
              </a:uFill>
              <a:latin typeface="Calibri"/>
            </a:endParaRPr>
          </a:p>
        </p:txBody>
      </p:sp>
      <p:sp>
        <p:nvSpPr>
          <p:cNvPr id="49" name="PlaceHolder 2"/>
          <p:cNvSpPr>
            <a:spLocks noGrp="1"/>
          </p:cNvSpPr>
          <p:nvPr>
            <p:ph type="body"/>
          </p:nvPr>
        </p:nvSpPr>
        <p:spPr>
          <a:xfrm>
            <a:off x="609480" y="1604520"/>
            <a:ext cx="5354280" cy="3977280"/>
          </a:xfrm>
          <a:prstGeom prst="rect">
            <a:avLst/>
          </a:prstGeom>
        </p:spPr>
        <p:txBody>
          <a:bodyPr lIns="0" rIns="0" tIns="0" bIns="0"/>
          <a:p>
            <a:endParaRPr b="0" lang="en-US" sz="2800" spc="-1" strike="noStrike">
              <a:solidFill>
                <a:srgbClr val="000000"/>
              </a:solidFill>
              <a:uFill>
                <a:solidFill>
                  <a:srgbClr val="ffffff"/>
                </a:solidFill>
              </a:uFill>
              <a:latin typeface="Calibri"/>
            </a:endParaRPr>
          </a:p>
        </p:txBody>
      </p:sp>
      <p:sp>
        <p:nvSpPr>
          <p:cNvPr id="50" name="PlaceHolder 3"/>
          <p:cNvSpPr>
            <a:spLocks noGrp="1"/>
          </p:cNvSpPr>
          <p:nvPr>
            <p:ph type="body"/>
          </p:nvPr>
        </p:nvSpPr>
        <p:spPr>
          <a:xfrm>
            <a:off x="6231960" y="1604520"/>
            <a:ext cx="5354280" cy="3977280"/>
          </a:xfrm>
          <a:prstGeom prst="rect">
            <a:avLst/>
          </a:prstGeom>
        </p:spPr>
        <p:txBody>
          <a:bodyPr lIns="0" rIns="0" tIns="0" bIns="0"/>
          <a:p>
            <a:endParaRPr b="0" lang="en-US" sz="2800" spc="-1" strike="noStrike">
              <a:solidFill>
                <a:srgbClr val="000000"/>
              </a:solidFill>
              <a:uFill>
                <a:solidFill>
                  <a:srgbClr val="ffffff"/>
                </a:solidFill>
              </a:uFill>
              <a:latin typeface="Calibri"/>
            </a:endParaRP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51" name="PlaceHolder 1"/>
          <p:cNvSpPr>
            <a:spLocks noGrp="1"/>
          </p:cNvSpPr>
          <p:nvPr>
            <p:ph type="title"/>
          </p:nvPr>
        </p:nvSpPr>
        <p:spPr>
          <a:xfrm>
            <a:off x="838080" y="365040"/>
            <a:ext cx="10515240" cy="1325160"/>
          </a:xfrm>
          <a:prstGeom prst="rect">
            <a:avLst/>
          </a:prstGeom>
        </p:spPr>
        <p:txBody>
          <a:bodyPr lIns="0" rIns="0" tIns="0" bIns="0" anchor="ctr"/>
          <a:p>
            <a:endParaRPr b="0" lang="en-US" sz="1800" spc="-1" strike="noStrike">
              <a:solidFill>
                <a:srgbClr val="000000"/>
              </a:solidFill>
              <a:uFill>
                <a:solidFill>
                  <a:srgbClr val="ffffff"/>
                </a:solidFill>
              </a:uFill>
              <a:latin typeface="Calibri"/>
            </a:endParaRP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52" name="PlaceHolder 1"/>
          <p:cNvSpPr>
            <a:spLocks noGrp="1"/>
          </p:cNvSpPr>
          <p:nvPr>
            <p:ph type="subTitle"/>
          </p:nvPr>
        </p:nvSpPr>
        <p:spPr>
          <a:xfrm>
            <a:off x="838080" y="365040"/>
            <a:ext cx="10515240" cy="6144120"/>
          </a:xfrm>
          <a:prstGeom prst="rect">
            <a:avLst/>
          </a:prstGeom>
        </p:spPr>
        <p:txBody>
          <a:bodyPr lIns="0" rIns="0" tIns="0" bIns="0" anchor="ctr"/>
          <a:p>
            <a:pPr algn="ctr"/>
            <a:endParaRPr b="0" lang="en-US" sz="3200" spc="-1" strike="noStrike">
              <a:solidFill>
                <a:srgbClr val="000000"/>
              </a:solidFill>
              <a:uFill>
                <a:solidFill>
                  <a:srgbClr val="ffffff"/>
                </a:solidFill>
              </a:uFill>
              <a:latin typeface="Arial"/>
            </a:endParaRP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53" name="PlaceHolder 1"/>
          <p:cNvSpPr>
            <a:spLocks noGrp="1"/>
          </p:cNvSpPr>
          <p:nvPr>
            <p:ph type="title"/>
          </p:nvPr>
        </p:nvSpPr>
        <p:spPr>
          <a:xfrm>
            <a:off x="838080" y="365040"/>
            <a:ext cx="10515240" cy="1325160"/>
          </a:xfrm>
          <a:prstGeom prst="rect">
            <a:avLst/>
          </a:prstGeom>
        </p:spPr>
        <p:txBody>
          <a:bodyPr lIns="0" rIns="0" tIns="0" bIns="0" anchor="ctr"/>
          <a:p>
            <a:endParaRPr b="0" lang="en-US" sz="1800" spc="-1" strike="noStrike">
              <a:solidFill>
                <a:srgbClr val="000000"/>
              </a:solidFill>
              <a:uFill>
                <a:solidFill>
                  <a:srgbClr val="ffffff"/>
                </a:solidFill>
              </a:uFill>
              <a:latin typeface="Calibri"/>
            </a:endParaRPr>
          </a:p>
        </p:txBody>
      </p:sp>
      <p:sp>
        <p:nvSpPr>
          <p:cNvPr id="54" name="PlaceHolder 2"/>
          <p:cNvSpPr>
            <a:spLocks noGrp="1"/>
          </p:cNvSpPr>
          <p:nvPr>
            <p:ph type="body"/>
          </p:nvPr>
        </p:nvSpPr>
        <p:spPr>
          <a:xfrm>
            <a:off x="609480" y="1604520"/>
            <a:ext cx="5354280" cy="1896840"/>
          </a:xfrm>
          <a:prstGeom prst="rect">
            <a:avLst/>
          </a:prstGeom>
        </p:spPr>
        <p:txBody>
          <a:bodyPr lIns="0" rIns="0" tIns="0" bIns="0"/>
          <a:p>
            <a:endParaRPr b="0" lang="en-US" sz="2800" spc="-1" strike="noStrike">
              <a:solidFill>
                <a:srgbClr val="000000"/>
              </a:solidFill>
              <a:uFill>
                <a:solidFill>
                  <a:srgbClr val="ffffff"/>
                </a:solidFill>
              </a:uFill>
              <a:latin typeface="Calibri"/>
            </a:endParaRPr>
          </a:p>
        </p:txBody>
      </p:sp>
      <p:sp>
        <p:nvSpPr>
          <p:cNvPr id="55" name="PlaceHolder 3"/>
          <p:cNvSpPr>
            <a:spLocks noGrp="1"/>
          </p:cNvSpPr>
          <p:nvPr>
            <p:ph type="body"/>
          </p:nvPr>
        </p:nvSpPr>
        <p:spPr>
          <a:xfrm>
            <a:off x="609480" y="3682080"/>
            <a:ext cx="5354280" cy="1896840"/>
          </a:xfrm>
          <a:prstGeom prst="rect">
            <a:avLst/>
          </a:prstGeom>
        </p:spPr>
        <p:txBody>
          <a:bodyPr lIns="0" rIns="0" tIns="0" bIns="0"/>
          <a:p>
            <a:endParaRPr b="0" lang="en-US" sz="2800" spc="-1" strike="noStrike">
              <a:solidFill>
                <a:srgbClr val="000000"/>
              </a:solidFill>
              <a:uFill>
                <a:solidFill>
                  <a:srgbClr val="ffffff"/>
                </a:solidFill>
              </a:uFill>
              <a:latin typeface="Calibri"/>
            </a:endParaRPr>
          </a:p>
        </p:txBody>
      </p:sp>
      <p:sp>
        <p:nvSpPr>
          <p:cNvPr id="56" name="PlaceHolder 4"/>
          <p:cNvSpPr>
            <a:spLocks noGrp="1"/>
          </p:cNvSpPr>
          <p:nvPr>
            <p:ph type="body"/>
          </p:nvPr>
        </p:nvSpPr>
        <p:spPr>
          <a:xfrm>
            <a:off x="6231960" y="1604520"/>
            <a:ext cx="5354280" cy="3977280"/>
          </a:xfrm>
          <a:prstGeom prst="rect">
            <a:avLst/>
          </a:prstGeom>
        </p:spPr>
        <p:txBody>
          <a:bodyPr lIns="0" rIns="0" tIns="0" bIns="0"/>
          <a:p>
            <a:endParaRPr b="0" lang="en-US" sz="2800" spc="-1" strike="noStrike">
              <a:solidFill>
                <a:srgbClr val="000000"/>
              </a:solidFill>
              <a:uFill>
                <a:solidFill>
                  <a:srgbClr val="ffffff"/>
                </a:solidFill>
              </a:uFill>
              <a:latin typeface="Calibri"/>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838080" y="365040"/>
            <a:ext cx="10515240" cy="1325160"/>
          </a:xfrm>
          <a:prstGeom prst="rect">
            <a:avLst/>
          </a:prstGeom>
        </p:spPr>
        <p:txBody>
          <a:bodyPr lIns="0" rIns="0" tIns="0" bIns="0" anchor="ctr"/>
          <a:p>
            <a:endParaRPr b="0" lang="en-US" sz="1800" spc="-1" strike="noStrike">
              <a:solidFill>
                <a:srgbClr val="000000"/>
              </a:solidFill>
              <a:uFill>
                <a:solidFill>
                  <a:srgbClr val="ffffff"/>
                </a:solidFill>
              </a:uFill>
              <a:latin typeface="Calibri"/>
            </a:endParaRPr>
          </a:p>
        </p:txBody>
      </p:sp>
      <p:sp>
        <p:nvSpPr>
          <p:cNvPr id="6" name="PlaceHolder 2"/>
          <p:cNvSpPr>
            <a:spLocks noGrp="1"/>
          </p:cNvSpPr>
          <p:nvPr>
            <p:ph type="subTitle"/>
          </p:nvPr>
        </p:nvSpPr>
        <p:spPr>
          <a:xfrm>
            <a:off x="609480" y="1604520"/>
            <a:ext cx="10972440" cy="3977280"/>
          </a:xfrm>
          <a:prstGeom prst="rect">
            <a:avLst/>
          </a:prstGeom>
        </p:spPr>
        <p:txBody>
          <a:bodyPr lIns="0" rIns="0" tIns="0" bIns="0" anchor="ctr"/>
          <a:p>
            <a:pPr algn="ctr"/>
            <a:endParaRPr b="0" lang="en-US" sz="3200" spc="-1" strike="noStrike">
              <a:solidFill>
                <a:srgbClr val="000000"/>
              </a:solidFill>
              <a:uFill>
                <a:solidFill>
                  <a:srgbClr val="ffffff"/>
                </a:solidFill>
              </a:uFill>
              <a:latin typeface="Arial"/>
            </a:endParaRP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57" name="PlaceHolder 1"/>
          <p:cNvSpPr>
            <a:spLocks noGrp="1"/>
          </p:cNvSpPr>
          <p:nvPr>
            <p:ph type="title"/>
          </p:nvPr>
        </p:nvSpPr>
        <p:spPr>
          <a:xfrm>
            <a:off x="838080" y="365040"/>
            <a:ext cx="10515240" cy="1325160"/>
          </a:xfrm>
          <a:prstGeom prst="rect">
            <a:avLst/>
          </a:prstGeom>
        </p:spPr>
        <p:txBody>
          <a:bodyPr lIns="0" rIns="0" tIns="0" bIns="0" anchor="ctr"/>
          <a:p>
            <a:endParaRPr b="0" lang="en-US" sz="1800" spc="-1" strike="noStrike">
              <a:solidFill>
                <a:srgbClr val="000000"/>
              </a:solidFill>
              <a:uFill>
                <a:solidFill>
                  <a:srgbClr val="ffffff"/>
                </a:solidFill>
              </a:uFill>
              <a:latin typeface="Calibri"/>
            </a:endParaRPr>
          </a:p>
        </p:txBody>
      </p:sp>
      <p:sp>
        <p:nvSpPr>
          <p:cNvPr id="58" name="PlaceHolder 2"/>
          <p:cNvSpPr>
            <a:spLocks noGrp="1"/>
          </p:cNvSpPr>
          <p:nvPr>
            <p:ph type="body"/>
          </p:nvPr>
        </p:nvSpPr>
        <p:spPr>
          <a:xfrm>
            <a:off x="609480" y="1604520"/>
            <a:ext cx="5354280" cy="3977280"/>
          </a:xfrm>
          <a:prstGeom prst="rect">
            <a:avLst/>
          </a:prstGeom>
        </p:spPr>
        <p:txBody>
          <a:bodyPr lIns="0" rIns="0" tIns="0" bIns="0"/>
          <a:p>
            <a:endParaRPr b="0" lang="en-US" sz="2800" spc="-1" strike="noStrike">
              <a:solidFill>
                <a:srgbClr val="000000"/>
              </a:solidFill>
              <a:uFill>
                <a:solidFill>
                  <a:srgbClr val="ffffff"/>
                </a:solidFill>
              </a:uFill>
              <a:latin typeface="Calibri"/>
            </a:endParaRPr>
          </a:p>
        </p:txBody>
      </p:sp>
      <p:sp>
        <p:nvSpPr>
          <p:cNvPr id="59" name="PlaceHolder 3"/>
          <p:cNvSpPr>
            <a:spLocks noGrp="1"/>
          </p:cNvSpPr>
          <p:nvPr>
            <p:ph type="body"/>
          </p:nvPr>
        </p:nvSpPr>
        <p:spPr>
          <a:xfrm>
            <a:off x="6231960" y="1604520"/>
            <a:ext cx="5354280" cy="1896840"/>
          </a:xfrm>
          <a:prstGeom prst="rect">
            <a:avLst/>
          </a:prstGeom>
        </p:spPr>
        <p:txBody>
          <a:bodyPr lIns="0" rIns="0" tIns="0" bIns="0"/>
          <a:p>
            <a:endParaRPr b="0" lang="en-US" sz="2800" spc="-1" strike="noStrike">
              <a:solidFill>
                <a:srgbClr val="000000"/>
              </a:solidFill>
              <a:uFill>
                <a:solidFill>
                  <a:srgbClr val="ffffff"/>
                </a:solidFill>
              </a:uFill>
              <a:latin typeface="Calibri"/>
            </a:endParaRPr>
          </a:p>
        </p:txBody>
      </p:sp>
      <p:sp>
        <p:nvSpPr>
          <p:cNvPr id="60" name="PlaceHolder 4"/>
          <p:cNvSpPr>
            <a:spLocks noGrp="1"/>
          </p:cNvSpPr>
          <p:nvPr>
            <p:ph type="body"/>
          </p:nvPr>
        </p:nvSpPr>
        <p:spPr>
          <a:xfrm>
            <a:off x="6231960" y="3682080"/>
            <a:ext cx="5354280" cy="1896840"/>
          </a:xfrm>
          <a:prstGeom prst="rect">
            <a:avLst/>
          </a:prstGeom>
        </p:spPr>
        <p:txBody>
          <a:bodyPr lIns="0" rIns="0" tIns="0" bIns="0"/>
          <a:p>
            <a:endParaRPr b="0" lang="en-US" sz="2800" spc="-1" strike="noStrike">
              <a:solidFill>
                <a:srgbClr val="000000"/>
              </a:solidFill>
              <a:uFill>
                <a:solidFill>
                  <a:srgbClr val="ffffff"/>
                </a:solidFill>
              </a:uFill>
              <a:latin typeface="Calibri"/>
            </a:endParaRP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61" name="PlaceHolder 1"/>
          <p:cNvSpPr>
            <a:spLocks noGrp="1"/>
          </p:cNvSpPr>
          <p:nvPr>
            <p:ph type="title"/>
          </p:nvPr>
        </p:nvSpPr>
        <p:spPr>
          <a:xfrm>
            <a:off x="838080" y="365040"/>
            <a:ext cx="10515240" cy="1325160"/>
          </a:xfrm>
          <a:prstGeom prst="rect">
            <a:avLst/>
          </a:prstGeom>
        </p:spPr>
        <p:txBody>
          <a:bodyPr lIns="0" rIns="0" tIns="0" bIns="0" anchor="ctr"/>
          <a:p>
            <a:endParaRPr b="0" lang="en-US" sz="1800" spc="-1" strike="noStrike">
              <a:solidFill>
                <a:srgbClr val="000000"/>
              </a:solidFill>
              <a:uFill>
                <a:solidFill>
                  <a:srgbClr val="ffffff"/>
                </a:solidFill>
              </a:uFill>
              <a:latin typeface="Calibri"/>
            </a:endParaRPr>
          </a:p>
        </p:txBody>
      </p:sp>
      <p:sp>
        <p:nvSpPr>
          <p:cNvPr id="62" name="PlaceHolder 2"/>
          <p:cNvSpPr>
            <a:spLocks noGrp="1"/>
          </p:cNvSpPr>
          <p:nvPr>
            <p:ph type="body"/>
          </p:nvPr>
        </p:nvSpPr>
        <p:spPr>
          <a:xfrm>
            <a:off x="609480" y="1604520"/>
            <a:ext cx="5354280" cy="1896840"/>
          </a:xfrm>
          <a:prstGeom prst="rect">
            <a:avLst/>
          </a:prstGeom>
        </p:spPr>
        <p:txBody>
          <a:bodyPr lIns="0" rIns="0" tIns="0" bIns="0"/>
          <a:p>
            <a:endParaRPr b="0" lang="en-US" sz="2800" spc="-1" strike="noStrike">
              <a:solidFill>
                <a:srgbClr val="000000"/>
              </a:solidFill>
              <a:uFill>
                <a:solidFill>
                  <a:srgbClr val="ffffff"/>
                </a:solidFill>
              </a:uFill>
              <a:latin typeface="Calibri"/>
            </a:endParaRPr>
          </a:p>
        </p:txBody>
      </p:sp>
      <p:sp>
        <p:nvSpPr>
          <p:cNvPr id="63" name="PlaceHolder 3"/>
          <p:cNvSpPr>
            <a:spLocks noGrp="1"/>
          </p:cNvSpPr>
          <p:nvPr>
            <p:ph type="body"/>
          </p:nvPr>
        </p:nvSpPr>
        <p:spPr>
          <a:xfrm>
            <a:off x="6231960" y="1604520"/>
            <a:ext cx="5354280" cy="1896840"/>
          </a:xfrm>
          <a:prstGeom prst="rect">
            <a:avLst/>
          </a:prstGeom>
        </p:spPr>
        <p:txBody>
          <a:bodyPr lIns="0" rIns="0" tIns="0" bIns="0"/>
          <a:p>
            <a:endParaRPr b="0" lang="en-US" sz="2800" spc="-1" strike="noStrike">
              <a:solidFill>
                <a:srgbClr val="000000"/>
              </a:solidFill>
              <a:uFill>
                <a:solidFill>
                  <a:srgbClr val="ffffff"/>
                </a:solidFill>
              </a:uFill>
              <a:latin typeface="Calibri"/>
            </a:endParaRPr>
          </a:p>
        </p:txBody>
      </p:sp>
      <p:sp>
        <p:nvSpPr>
          <p:cNvPr id="64" name="PlaceHolder 4"/>
          <p:cNvSpPr>
            <a:spLocks noGrp="1"/>
          </p:cNvSpPr>
          <p:nvPr>
            <p:ph type="body"/>
          </p:nvPr>
        </p:nvSpPr>
        <p:spPr>
          <a:xfrm>
            <a:off x="609480" y="3682080"/>
            <a:ext cx="10972440" cy="1896840"/>
          </a:xfrm>
          <a:prstGeom prst="rect">
            <a:avLst/>
          </a:prstGeom>
        </p:spPr>
        <p:txBody>
          <a:bodyPr lIns="0" rIns="0" tIns="0" bIns="0"/>
          <a:p>
            <a:endParaRPr b="0" lang="en-US" sz="2800" spc="-1" strike="noStrike">
              <a:solidFill>
                <a:srgbClr val="000000"/>
              </a:solidFill>
              <a:uFill>
                <a:solidFill>
                  <a:srgbClr val="ffffff"/>
                </a:solidFill>
              </a:uFill>
              <a:latin typeface="Calibri"/>
            </a:endParaRP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65" name="PlaceHolder 1"/>
          <p:cNvSpPr>
            <a:spLocks noGrp="1"/>
          </p:cNvSpPr>
          <p:nvPr>
            <p:ph type="title"/>
          </p:nvPr>
        </p:nvSpPr>
        <p:spPr>
          <a:xfrm>
            <a:off x="838080" y="365040"/>
            <a:ext cx="10515240" cy="1325160"/>
          </a:xfrm>
          <a:prstGeom prst="rect">
            <a:avLst/>
          </a:prstGeom>
        </p:spPr>
        <p:txBody>
          <a:bodyPr lIns="0" rIns="0" tIns="0" bIns="0" anchor="ctr"/>
          <a:p>
            <a:endParaRPr b="0" lang="en-US" sz="1800" spc="-1" strike="noStrike">
              <a:solidFill>
                <a:srgbClr val="000000"/>
              </a:solidFill>
              <a:uFill>
                <a:solidFill>
                  <a:srgbClr val="ffffff"/>
                </a:solidFill>
              </a:uFill>
              <a:latin typeface="Calibri"/>
            </a:endParaRPr>
          </a:p>
        </p:txBody>
      </p:sp>
      <p:sp>
        <p:nvSpPr>
          <p:cNvPr id="66" name="PlaceHolder 2"/>
          <p:cNvSpPr>
            <a:spLocks noGrp="1"/>
          </p:cNvSpPr>
          <p:nvPr>
            <p:ph type="body"/>
          </p:nvPr>
        </p:nvSpPr>
        <p:spPr>
          <a:xfrm>
            <a:off x="609480" y="1604520"/>
            <a:ext cx="10972440" cy="1896840"/>
          </a:xfrm>
          <a:prstGeom prst="rect">
            <a:avLst/>
          </a:prstGeom>
        </p:spPr>
        <p:txBody>
          <a:bodyPr lIns="0" rIns="0" tIns="0" bIns="0"/>
          <a:p>
            <a:endParaRPr b="0" lang="en-US" sz="2800" spc="-1" strike="noStrike">
              <a:solidFill>
                <a:srgbClr val="000000"/>
              </a:solidFill>
              <a:uFill>
                <a:solidFill>
                  <a:srgbClr val="ffffff"/>
                </a:solidFill>
              </a:uFill>
              <a:latin typeface="Calibri"/>
            </a:endParaRPr>
          </a:p>
        </p:txBody>
      </p:sp>
      <p:sp>
        <p:nvSpPr>
          <p:cNvPr id="67" name="PlaceHolder 3"/>
          <p:cNvSpPr>
            <a:spLocks noGrp="1"/>
          </p:cNvSpPr>
          <p:nvPr>
            <p:ph type="body"/>
          </p:nvPr>
        </p:nvSpPr>
        <p:spPr>
          <a:xfrm>
            <a:off x="609480" y="3682080"/>
            <a:ext cx="10972440" cy="1896840"/>
          </a:xfrm>
          <a:prstGeom prst="rect">
            <a:avLst/>
          </a:prstGeom>
        </p:spPr>
        <p:txBody>
          <a:bodyPr lIns="0" rIns="0" tIns="0" bIns="0"/>
          <a:p>
            <a:endParaRPr b="0" lang="en-US" sz="2800" spc="-1" strike="noStrike">
              <a:solidFill>
                <a:srgbClr val="000000"/>
              </a:solidFill>
              <a:uFill>
                <a:solidFill>
                  <a:srgbClr val="ffffff"/>
                </a:solidFill>
              </a:uFill>
              <a:latin typeface="Calibri"/>
            </a:endParaRP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68" name="PlaceHolder 1"/>
          <p:cNvSpPr>
            <a:spLocks noGrp="1"/>
          </p:cNvSpPr>
          <p:nvPr>
            <p:ph type="title"/>
          </p:nvPr>
        </p:nvSpPr>
        <p:spPr>
          <a:xfrm>
            <a:off x="838080" y="365040"/>
            <a:ext cx="10515240" cy="1325160"/>
          </a:xfrm>
          <a:prstGeom prst="rect">
            <a:avLst/>
          </a:prstGeom>
        </p:spPr>
        <p:txBody>
          <a:bodyPr lIns="0" rIns="0" tIns="0" bIns="0" anchor="ctr"/>
          <a:p>
            <a:endParaRPr b="0" lang="en-US" sz="1800" spc="-1" strike="noStrike">
              <a:solidFill>
                <a:srgbClr val="000000"/>
              </a:solidFill>
              <a:uFill>
                <a:solidFill>
                  <a:srgbClr val="ffffff"/>
                </a:solidFill>
              </a:uFill>
              <a:latin typeface="Calibri"/>
            </a:endParaRPr>
          </a:p>
        </p:txBody>
      </p:sp>
      <p:sp>
        <p:nvSpPr>
          <p:cNvPr id="69" name="PlaceHolder 2"/>
          <p:cNvSpPr>
            <a:spLocks noGrp="1"/>
          </p:cNvSpPr>
          <p:nvPr>
            <p:ph type="body"/>
          </p:nvPr>
        </p:nvSpPr>
        <p:spPr>
          <a:xfrm>
            <a:off x="609480" y="1604520"/>
            <a:ext cx="5354280" cy="1896840"/>
          </a:xfrm>
          <a:prstGeom prst="rect">
            <a:avLst/>
          </a:prstGeom>
        </p:spPr>
        <p:txBody>
          <a:bodyPr lIns="0" rIns="0" tIns="0" bIns="0"/>
          <a:p>
            <a:endParaRPr b="0" lang="en-US" sz="2800" spc="-1" strike="noStrike">
              <a:solidFill>
                <a:srgbClr val="000000"/>
              </a:solidFill>
              <a:uFill>
                <a:solidFill>
                  <a:srgbClr val="ffffff"/>
                </a:solidFill>
              </a:uFill>
              <a:latin typeface="Calibri"/>
            </a:endParaRPr>
          </a:p>
        </p:txBody>
      </p:sp>
      <p:sp>
        <p:nvSpPr>
          <p:cNvPr id="70" name="PlaceHolder 3"/>
          <p:cNvSpPr>
            <a:spLocks noGrp="1"/>
          </p:cNvSpPr>
          <p:nvPr>
            <p:ph type="body"/>
          </p:nvPr>
        </p:nvSpPr>
        <p:spPr>
          <a:xfrm>
            <a:off x="6231960" y="1604520"/>
            <a:ext cx="5354280" cy="1896840"/>
          </a:xfrm>
          <a:prstGeom prst="rect">
            <a:avLst/>
          </a:prstGeom>
        </p:spPr>
        <p:txBody>
          <a:bodyPr lIns="0" rIns="0" tIns="0" bIns="0"/>
          <a:p>
            <a:endParaRPr b="0" lang="en-US" sz="2800" spc="-1" strike="noStrike">
              <a:solidFill>
                <a:srgbClr val="000000"/>
              </a:solidFill>
              <a:uFill>
                <a:solidFill>
                  <a:srgbClr val="ffffff"/>
                </a:solidFill>
              </a:uFill>
              <a:latin typeface="Calibri"/>
            </a:endParaRPr>
          </a:p>
        </p:txBody>
      </p:sp>
      <p:sp>
        <p:nvSpPr>
          <p:cNvPr id="71" name="PlaceHolder 4"/>
          <p:cNvSpPr>
            <a:spLocks noGrp="1"/>
          </p:cNvSpPr>
          <p:nvPr>
            <p:ph type="body"/>
          </p:nvPr>
        </p:nvSpPr>
        <p:spPr>
          <a:xfrm>
            <a:off x="6231960" y="3682080"/>
            <a:ext cx="5354280" cy="1896840"/>
          </a:xfrm>
          <a:prstGeom prst="rect">
            <a:avLst/>
          </a:prstGeom>
        </p:spPr>
        <p:txBody>
          <a:bodyPr lIns="0" rIns="0" tIns="0" bIns="0"/>
          <a:p>
            <a:endParaRPr b="0" lang="en-US" sz="2800" spc="-1" strike="noStrike">
              <a:solidFill>
                <a:srgbClr val="000000"/>
              </a:solidFill>
              <a:uFill>
                <a:solidFill>
                  <a:srgbClr val="ffffff"/>
                </a:solidFill>
              </a:uFill>
              <a:latin typeface="Calibri"/>
            </a:endParaRPr>
          </a:p>
        </p:txBody>
      </p:sp>
      <p:sp>
        <p:nvSpPr>
          <p:cNvPr id="72" name="PlaceHolder 5"/>
          <p:cNvSpPr>
            <a:spLocks noGrp="1"/>
          </p:cNvSpPr>
          <p:nvPr>
            <p:ph type="body"/>
          </p:nvPr>
        </p:nvSpPr>
        <p:spPr>
          <a:xfrm>
            <a:off x="609480" y="3682080"/>
            <a:ext cx="5354280" cy="1896840"/>
          </a:xfrm>
          <a:prstGeom prst="rect">
            <a:avLst/>
          </a:prstGeom>
        </p:spPr>
        <p:txBody>
          <a:bodyPr lIns="0" rIns="0" tIns="0" bIns="0"/>
          <a:p>
            <a:endParaRPr b="0" lang="en-US" sz="2800" spc="-1" strike="noStrike">
              <a:solidFill>
                <a:srgbClr val="000000"/>
              </a:solidFill>
              <a:uFill>
                <a:solidFill>
                  <a:srgbClr val="ffffff"/>
                </a:solidFill>
              </a:uFill>
              <a:latin typeface="Calibri"/>
            </a:endParaRP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73" name="PlaceHolder 1"/>
          <p:cNvSpPr>
            <a:spLocks noGrp="1"/>
          </p:cNvSpPr>
          <p:nvPr>
            <p:ph type="title"/>
          </p:nvPr>
        </p:nvSpPr>
        <p:spPr>
          <a:xfrm>
            <a:off x="838080" y="365040"/>
            <a:ext cx="10515240" cy="1325160"/>
          </a:xfrm>
          <a:prstGeom prst="rect">
            <a:avLst/>
          </a:prstGeom>
        </p:spPr>
        <p:txBody>
          <a:bodyPr lIns="0" rIns="0" tIns="0" bIns="0" anchor="ctr"/>
          <a:p>
            <a:endParaRPr b="0" lang="en-US" sz="1800" spc="-1" strike="noStrike">
              <a:solidFill>
                <a:srgbClr val="000000"/>
              </a:solidFill>
              <a:uFill>
                <a:solidFill>
                  <a:srgbClr val="ffffff"/>
                </a:solidFill>
              </a:uFill>
              <a:latin typeface="Calibri"/>
            </a:endParaRPr>
          </a:p>
        </p:txBody>
      </p:sp>
      <p:sp>
        <p:nvSpPr>
          <p:cNvPr id="74" name="PlaceHolder 2"/>
          <p:cNvSpPr>
            <a:spLocks noGrp="1"/>
          </p:cNvSpPr>
          <p:nvPr>
            <p:ph type="body"/>
          </p:nvPr>
        </p:nvSpPr>
        <p:spPr>
          <a:xfrm>
            <a:off x="609480" y="1604520"/>
            <a:ext cx="10972440" cy="3977280"/>
          </a:xfrm>
          <a:prstGeom prst="rect">
            <a:avLst/>
          </a:prstGeom>
        </p:spPr>
        <p:txBody>
          <a:bodyPr lIns="0" rIns="0" tIns="0" bIns="0"/>
          <a:p>
            <a:endParaRPr b="0" lang="en-US" sz="2800" spc="-1" strike="noStrike">
              <a:solidFill>
                <a:srgbClr val="000000"/>
              </a:solidFill>
              <a:uFill>
                <a:solidFill>
                  <a:srgbClr val="ffffff"/>
                </a:solidFill>
              </a:uFill>
              <a:latin typeface="Calibri"/>
            </a:endParaRPr>
          </a:p>
        </p:txBody>
      </p:sp>
      <p:sp>
        <p:nvSpPr>
          <p:cNvPr id="75" name="PlaceHolder 3"/>
          <p:cNvSpPr>
            <a:spLocks noGrp="1"/>
          </p:cNvSpPr>
          <p:nvPr>
            <p:ph type="body"/>
          </p:nvPr>
        </p:nvSpPr>
        <p:spPr>
          <a:xfrm>
            <a:off x="609480" y="1604520"/>
            <a:ext cx="10972440" cy="3977280"/>
          </a:xfrm>
          <a:prstGeom prst="rect">
            <a:avLst/>
          </a:prstGeom>
        </p:spPr>
        <p:txBody>
          <a:bodyPr lIns="0" rIns="0" tIns="0" bIns="0"/>
          <a:p>
            <a:endParaRPr b="0" lang="en-US" sz="2800" spc="-1" strike="noStrike">
              <a:solidFill>
                <a:srgbClr val="000000"/>
              </a:solidFill>
              <a:uFill>
                <a:solidFill>
                  <a:srgbClr val="ffffff"/>
                </a:solidFill>
              </a:uFill>
              <a:latin typeface="Calibri"/>
            </a:endParaRPr>
          </a:p>
        </p:txBody>
      </p:sp>
      <p:pic>
        <p:nvPicPr>
          <p:cNvPr id="76" name="" descr=""/>
          <p:cNvPicPr/>
          <p:nvPr/>
        </p:nvPicPr>
        <p:blipFill>
          <a:blip r:embed="rId2"/>
          <a:stretch/>
        </p:blipFill>
        <p:spPr>
          <a:xfrm>
            <a:off x="3602880" y="1604520"/>
            <a:ext cx="4984920" cy="3977280"/>
          </a:xfrm>
          <a:prstGeom prst="rect">
            <a:avLst/>
          </a:prstGeom>
          <a:ln>
            <a:noFill/>
          </a:ln>
        </p:spPr>
      </p:pic>
      <p:pic>
        <p:nvPicPr>
          <p:cNvPr id="77" name="" descr=""/>
          <p:cNvPicPr/>
          <p:nvPr/>
        </p:nvPicPr>
        <p:blipFill>
          <a:blip r:embed="rId3"/>
          <a:stretch/>
        </p:blipFill>
        <p:spPr>
          <a:xfrm>
            <a:off x="3602880" y="1604520"/>
            <a:ext cx="4984920" cy="3977280"/>
          </a:xfrm>
          <a:prstGeom prst="rect">
            <a:avLst/>
          </a:prstGeom>
          <a:ln>
            <a:noFill/>
          </a:ln>
        </p:spPr>
      </p:pic>
    </p:spTree>
  </p:cSld>
</p:sldLayout>
</file>

<file path=ppt/slideLayouts/slideLayout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83" name="PlaceHolder 1"/>
          <p:cNvSpPr>
            <a:spLocks noGrp="1"/>
          </p:cNvSpPr>
          <p:nvPr>
            <p:ph type="title"/>
          </p:nvPr>
        </p:nvSpPr>
        <p:spPr>
          <a:xfrm>
            <a:off x="838080" y="365040"/>
            <a:ext cx="10515240" cy="1325160"/>
          </a:xfrm>
          <a:prstGeom prst="rect">
            <a:avLst/>
          </a:prstGeom>
        </p:spPr>
        <p:txBody>
          <a:bodyPr lIns="0" rIns="0" tIns="0" bIns="0" anchor="ctr"/>
          <a:p>
            <a:endParaRPr b="0" lang="en-US" sz="1800" spc="-1" strike="noStrike">
              <a:solidFill>
                <a:srgbClr val="000000"/>
              </a:solidFill>
              <a:uFill>
                <a:solidFill>
                  <a:srgbClr val="ffffff"/>
                </a:solidFill>
              </a:uFill>
              <a:latin typeface="Calibri"/>
            </a:endParaRPr>
          </a:p>
        </p:txBody>
      </p:sp>
      <p:sp>
        <p:nvSpPr>
          <p:cNvPr id="84" name="PlaceHolder 2"/>
          <p:cNvSpPr>
            <a:spLocks noGrp="1"/>
          </p:cNvSpPr>
          <p:nvPr>
            <p:ph type="subTitle"/>
          </p:nvPr>
        </p:nvSpPr>
        <p:spPr>
          <a:xfrm>
            <a:off x="609480" y="1604520"/>
            <a:ext cx="10972440" cy="3977280"/>
          </a:xfrm>
          <a:prstGeom prst="rect">
            <a:avLst/>
          </a:prstGeom>
        </p:spPr>
        <p:txBody>
          <a:bodyPr lIns="0" rIns="0" tIns="0" bIns="0" anchor="ctr"/>
          <a:p>
            <a:pPr algn="ctr"/>
            <a:endParaRPr b="0" lang="en-US" sz="3200" spc="-1" strike="noStrike">
              <a:solidFill>
                <a:srgbClr val="000000"/>
              </a:solidFill>
              <a:uFill>
                <a:solidFill>
                  <a:srgbClr val="ffffff"/>
                </a:solidFill>
              </a:uFill>
              <a:latin typeface="Arial"/>
            </a:endParaRPr>
          </a:p>
        </p:txBody>
      </p:sp>
    </p:spTree>
  </p:cSld>
</p:sldLayout>
</file>

<file path=ppt/slideLayouts/slideLayout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85" name="PlaceHolder 1"/>
          <p:cNvSpPr>
            <a:spLocks noGrp="1"/>
          </p:cNvSpPr>
          <p:nvPr>
            <p:ph type="title"/>
          </p:nvPr>
        </p:nvSpPr>
        <p:spPr>
          <a:xfrm>
            <a:off x="838080" y="365040"/>
            <a:ext cx="10515240" cy="1325160"/>
          </a:xfrm>
          <a:prstGeom prst="rect">
            <a:avLst/>
          </a:prstGeom>
        </p:spPr>
        <p:txBody>
          <a:bodyPr lIns="0" rIns="0" tIns="0" bIns="0" anchor="ctr"/>
          <a:p>
            <a:endParaRPr b="0" lang="en-US" sz="1800" spc="-1" strike="noStrike">
              <a:solidFill>
                <a:srgbClr val="000000"/>
              </a:solidFill>
              <a:uFill>
                <a:solidFill>
                  <a:srgbClr val="ffffff"/>
                </a:solidFill>
              </a:uFill>
              <a:latin typeface="Calibri"/>
            </a:endParaRPr>
          </a:p>
        </p:txBody>
      </p:sp>
      <p:sp>
        <p:nvSpPr>
          <p:cNvPr id="86" name="PlaceHolder 2"/>
          <p:cNvSpPr>
            <a:spLocks noGrp="1"/>
          </p:cNvSpPr>
          <p:nvPr>
            <p:ph type="body"/>
          </p:nvPr>
        </p:nvSpPr>
        <p:spPr>
          <a:xfrm>
            <a:off x="609480" y="1604520"/>
            <a:ext cx="10972440" cy="3977280"/>
          </a:xfrm>
          <a:prstGeom prst="rect">
            <a:avLst/>
          </a:prstGeom>
        </p:spPr>
        <p:txBody>
          <a:bodyPr lIns="0" rIns="0" tIns="0" bIns="0"/>
          <a:p>
            <a:endParaRPr b="0" lang="en-US" sz="2800" spc="-1" strike="noStrike">
              <a:solidFill>
                <a:srgbClr val="000000"/>
              </a:solidFill>
              <a:uFill>
                <a:solidFill>
                  <a:srgbClr val="ffffff"/>
                </a:solidFill>
              </a:uFill>
              <a:latin typeface="Calibri"/>
            </a:endParaRPr>
          </a:p>
        </p:txBody>
      </p:sp>
    </p:spTree>
  </p:cSld>
</p:sldLayout>
</file>

<file path=ppt/slideLayouts/slideLayout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87" name="PlaceHolder 1"/>
          <p:cNvSpPr>
            <a:spLocks noGrp="1"/>
          </p:cNvSpPr>
          <p:nvPr>
            <p:ph type="title"/>
          </p:nvPr>
        </p:nvSpPr>
        <p:spPr>
          <a:xfrm>
            <a:off x="838080" y="365040"/>
            <a:ext cx="10515240" cy="1325160"/>
          </a:xfrm>
          <a:prstGeom prst="rect">
            <a:avLst/>
          </a:prstGeom>
        </p:spPr>
        <p:txBody>
          <a:bodyPr lIns="0" rIns="0" tIns="0" bIns="0" anchor="ctr"/>
          <a:p>
            <a:endParaRPr b="0" lang="en-US" sz="1800" spc="-1" strike="noStrike">
              <a:solidFill>
                <a:srgbClr val="000000"/>
              </a:solidFill>
              <a:uFill>
                <a:solidFill>
                  <a:srgbClr val="ffffff"/>
                </a:solidFill>
              </a:uFill>
              <a:latin typeface="Calibri"/>
            </a:endParaRPr>
          </a:p>
        </p:txBody>
      </p:sp>
      <p:sp>
        <p:nvSpPr>
          <p:cNvPr id="88" name="PlaceHolder 2"/>
          <p:cNvSpPr>
            <a:spLocks noGrp="1"/>
          </p:cNvSpPr>
          <p:nvPr>
            <p:ph type="body"/>
          </p:nvPr>
        </p:nvSpPr>
        <p:spPr>
          <a:xfrm>
            <a:off x="609480" y="1604520"/>
            <a:ext cx="5354280" cy="3977280"/>
          </a:xfrm>
          <a:prstGeom prst="rect">
            <a:avLst/>
          </a:prstGeom>
        </p:spPr>
        <p:txBody>
          <a:bodyPr lIns="0" rIns="0" tIns="0" bIns="0"/>
          <a:p>
            <a:endParaRPr b="0" lang="en-US" sz="2800" spc="-1" strike="noStrike">
              <a:solidFill>
                <a:srgbClr val="000000"/>
              </a:solidFill>
              <a:uFill>
                <a:solidFill>
                  <a:srgbClr val="ffffff"/>
                </a:solidFill>
              </a:uFill>
              <a:latin typeface="Calibri"/>
            </a:endParaRPr>
          </a:p>
        </p:txBody>
      </p:sp>
      <p:sp>
        <p:nvSpPr>
          <p:cNvPr id="89" name="PlaceHolder 3"/>
          <p:cNvSpPr>
            <a:spLocks noGrp="1"/>
          </p:cNvSpPr>
          <p:nvPr>
            <p:ph type="body"/>
          </p:nvPr>
        </p:nvSpPr>
        <p:spPr>
          <a:xfrm>
            <a:off x="6231960" y="1604520"/>
            <a:ext cx="5354280" cy="3977280"/>
          </a:xfrm>
          <a:prstGeom prst="rect">
            <a:avLst/>
          </a:prstGeom>
        </p:spPr>
        <p:txBody>
          <a:bodyPr lIns="0" rIns="0" tIns="0" bIns="0"/>
          <a:p>
            <a:endParaRPr b="0" lang="en-US" sz="2800" spc="-1" strike="noStrike">
              <a:solidFill>
                <a:srgbClr val="000000"/>
              </a:solidFill>
              <a:uFill>
                <a:solidFill>
                  <a:srgbClr val="ffffff"/>
                </a:solidFill>
              </a:uFill>
              <a:latin typeface="Calibri"/>
            </a:endParaRPr>
          </a:p>
        </p:txBody>
      </p:sp>
    </p:spTree>
  </p:cSld>
</p:sldLayout>
</file>

<file path=ppt/slideLayouts/slideLayout2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90" name="PlaceHolder 1"/>
          <p:cNvSpPr>
            <a:spLocks noGrp="1"/>
          </p:cNvSpPr>
          <p:nvPr>
            <p:ph type="title"/>
          </p:nvPr>
        </p:nvSpPr>
        <p:spPr>
          <a:xfrm>
            <a:off x="838080" y="365040"/>
            <a:ext cx="10515240" cy="1325160"/>
          </a:xfrm>
          <a:prstGeom prst="rect">
            <a:avLst/>
          </a:prstGeom>
        </p:spPr>
        <p:txBody>
          <a:bodyPr lIns="0" rIns="0" tIns="0" bIns="0" anchor="ctr"/>
          <a:p>
            <a:endParaRPr b="0" lang="en-US" sz="1800" spc="-1" strike="noStrike">
              <a:solidFill>
                <a:srgbClr val="000000"/>
              </a:solidFill>
              <a:uFill>
                <a:solidFill>
                  <a:srgbClr val="ffffff"/>
                </a:solidFill>
              </a:uFill>
              <a:latin typeface="Calibri"/>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838080" y="365040"/>
            <a:ext cx="10515240" cy="1325160"/>
          </a:xfrm>
          <a:prstGeom prst="rect">
            <a:avLst/>
          </a:prstGeom>
        </p:spPr>
        <p:txBody>
          <a:bodyPr lIns="0" rIns="0" tIns="0" bIns="0" anchor="ctr"/>
          <a:p>
            <a:endParaRPr b="0" lang="en-US" sz="1800" spc="-1" strike="noStrike">
              <a:solidFill>
                <a:srgbClr val="000000"/>
              </a:solidFill>
              <a:uFill>
                <a:solidFill>
                  <a:srgbClr val="ffffff"/>
                </a:solidFill>
              </a:uFill>
              <a:latin typeface="Calibri"/>
            </a:endParaRPr>
          </a:p>
        </p:txBody>
      </p:sp>
      <p:sp>
        <p:nvSpPr>
          <p:cNvPr id="8" name="PlaceHolder 2"/>
          <p:cNvSpPr>
            <a:spLocks noGrp="1"/>
          </p:cNvSpPr>
          <p:nvPr>
            <p:ph type="body"/>
          </p:nvPr>
        </p:nvSpPr>
        <p:spPr>
          <a:xfrm>
            <a:off x="609480" y="1604520"/>
            <a:ext cx="10972440" cy="3977280"/>
          </a:xfrm>
          <a:prstGeom prst="rect">
            <a:avLst/>
          </a:prstGeom>
        </p:spPr>
        <p:txBody>
          <a:bodyPr lIns="0" rIns="0" tIns="0" bIns="0"/>
          <a:p>
            <a:endParaRPr b="0" lang="en-US" sz="2800" spc="-1" strike="noStrike">
              <a:solidFill>
                <a:srgbClr val="000000"/>
              </a:solidFill>
              <a:uFill>
                <a:solidFill>
                  <a:srgbClr val="ffffff"/>
                </a:solidFill>
              </a:uFill>
              <a:latin typeface="Calibri"/>
            </a:endParaRPr>
          </a:p>
        </p:txBody>
      </p:sp>
    </p:spTree>
  </p:cSld>
</p:sldLayout>
</file>

<file path=ppt/slideLayouts/slideLayout3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91" name="PlaceHolder 1"/>
          <p:cNvSpPr>
            <a:spLocks noGrp="1"/>
          </p:cNvSpPr>
          <p:nvPr>
            <p:ph type="subTitle"/>
          </p:nvPr>
        </p:nvSpPr>
        <p:spPr>
          <a:xfrm>
            <a:off x="838080" y="365040"/>
            <a:ext cx="10515240" cy="6144120"/>
          </a:xfrm>
          <a:prstGeom prst="rect">
            <a:avLst/>
          </a:prstGeom>
        </p:spPr>
        <p:txBody>
          <a:bodyPr lIns="0" rIns="0" tIns="0" bIns="0" anchor="ctr"/>
          <a:p>
            <a:pPr algn="ctr"/>
            <a:endParaRPr b="0" lang="en-US" sz="3200" spc="-1" strike="noStrike">
              <a:solidFill>
                <a:srgbClr val="000000"/>
              </a:solidFill>
              <a:uFill>
                <a:solidFill>
                  <a:srgbClr val="ffffff"/>
                </a:solidFill>
              </a:uFill>
              <a:latin typeface="Arial"/>
            </a:endParaRPr>
          </a:p>
        </p:txBody>
      </p:sp>
    </p:spTree>
  </p:cSld>
</p:sldLayout>
</file>

<file path=ppt/slideLayouts/slideLayout3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92" name="PlaceHolder 1"/>
          <p:cNvSpPr>
            <a:spLocks noGrp="1"/>
          </p:cNvSpPr>
          <p:nvPr>
            <p:ph type="title"/>
          </p:nvPr>
        </p:nvSpPr>
        <p:spPr>
          <a:xfrm>
            <a:off x="838080" y="365040"/>
            <a:ext cx="10515240" cy="1325160"/>
          </a:xfrm>
          <a:prstGeom prst="rect">
            <a:avLst/>
          </a:prstGeom>
        </p:spPr>
        <p:txBody>
          <a:bodyPr lIns="0" rIns="0" tIns="0" bIns="0" anchor="ctr"/>
          <a:p>
            <a:endParaRPr b="0" lang="en-US" sz="1800" spc="-1" strike="noStrike">
              <a:solidFill>
                <a:srgbClr val="000000"/>
              </a:solidFill>
              <a:uFill>
                <a:solidFill>
                  <a:srgbClr val="ffffff"/>
                </a:solidFill>
              </a:uFill>
              <a:latin typeface="Calibri"/>
            </a:endParaRPr>
          </a:p>
        </p:txBody>
      </p:sp>
      <p:sp>
        <p:nvSpPr>
          <p:cNvPr id="93" name="PlaceHolder 2"/>
          <p:cNvSpPr>
            <a:spLocks noGrp="1"/>
          </p:cNvSpPr>
          <p:nvPr>
            <p:ph type="body"/>
          </p:nvPr>
        </p:nvSpPr>
        <p:spPr>
          <a:xfrm>
            <a:off x="609480" y="1604520"/>
            <a:ext cx="5354280" cy="1896840"/>
          </a:xfrm>
          <a:prstGeom prst="rect">
            <a:avLst/>
          </a:prstGeom>
        </p:spPr>
        <p:txBody>
          <a:bodyPr lIns="0" rIns="0" tIns="0" bIns="0"/>
          <a:p>
            <a:endParaRPr b="0" lang="en-US" sz="2800" spc="-1" strike="noStrike">
              <a:solidFill>
                <a:srgbClr val="000000"/>
              </a:solidFill>
              <a:uFill>
                <a:solidFill>
                  <a:srgbClr val="ffffff"/>
                </a:solidFill>
              </a:uFill>
              <a:latin typeface="Calibri"/>
            </a:endParaRPr>
          </a:p>
        </p:txBody>
      </p:sp>
      <p:sp>
        <p:nvSpPr>
          <p:cNvPr id="94" name="PlaceHolder 3"/>
          <p:cNvSpPr>
            <a:spLocks noGrp="1"/>
          </p:cNvSpPr>
          <p:nvPr>
            <p:ph type="body"/>
          </p:nvPr>
        </p:nvSpPr>
        <p:spPr>
          <a:xfrm>
            <a:off x="609480" y="3682080"/>
            <a:ext cx="5354280" cy="1896840"/>
          </a:xfrm>
          <a:prstGeom prst="rect">
            <a:avLst/>
          </a:prstGeom>
        </p:spPr>
        <p:txBody>
          <a:bodyPr lIns="0" rIns="0" tIns="0" bIns="0"/>
          <a:p>
            <a:endParaRPr b="0" lang="en-US" sz="2800" spc="-1" strike="noStrike">
              <a:solidFill>
                <a:srgbClr val="000000"/>
              </a:solidFill>
              <a:uFill>
                <a:solidFill>
                  <a:srgbClr val="ffffff"/>
                </a:solidFill>
              </a:uFill>
              <a:latin typeface="Calibri"/>
            </a:endParaRPr>
          </a:p>
        </p:txBody>
      </p:sp>
      <p:sp>
        <p:nvSpPr>
          <p:cNvPr id="95" name="PlaceHolder 4"/>
          <p:cNvSpPr>
            <a:spLocks noGrp="1"/>
          </p:cNvSpPr>
          <p:nvPr>
            <p:ph type="body"/>
          </p:nvPr>
        </p:nvSpPr>
        <p:spPr>
          <a:xfrm>
            <a:off x="6231960" y="1604520"/>
            <a:ext cx="5354280" cy="3977280"/>
          </a:xfrm>
          <a:prstGeom prst="rect">
            <a:avLst/>
          </a:prstGeom>
        </p:spPr>
        <p:txBody>
          <a:bodyPr lIns="0" rIns="0" tIns="0" bIns="0"/>
          <a:p>
            <a:endParaRPr b="0" lang="en-US" sz="2800" spc="-1" strike="noStrike">
              <a:solidFill>
                <a:srgbClr val="000000"/>
              </a:solidFill>
              <a:uFill>
                <a:solidFill>
                  <a:srgbClr val="ffffff"/>
                </a:solidFill>
              </a:uFill>
              <a:latin typeface="Calibri"/>
            </a:endParaRPr>
          </a:p>
        </p:txBody>
      </p:sp>
    </p:spTree>
  </p:cSld>
</p:sldLayout>
</file>

<file path=ppt/slideLayouts/slideLayout3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96" name="PlaceHolder 1"/>
          <p:cNvSpPr>
            <a:spLocks noGrp="1"/>
          </p:cNvSpPr>
          <p:nvPr>
            <p:ph type="title"/>
          </p:nvPr>
        </p:nvSpPr>
        <p:spPr>
          <a:xfrm>
            <a:off x="838080" y="365040"/>
            <a:ext cx="10515240" cy="1325160"/>
          </a:xfrm>
          <a:prstGeom prst="rect">
            <a:avLst/>
          </a:prstGeom>
        </p:spPr>
        <p:txBody>
          <a:bodyPr lIns="0" rIns="0" tIns="0" bIns="0" anchor="ctr"/>
          <a:p>
            <a:endParaRPr b="0" lang="en-US" sz="1800" spc="-1" strike="noStrike">
              <a:solidFill>
                <a:srgbClr val="000000"/>
              </a:solidFill>
              <a:uFill>
                <a:solidFill>
                  <a:srgbClr val="ffffff"/>
                </a:solidFill>
              </a:uFill>
              <a:latin typeface="Calibri"/>
            </a:endParaRPr>
          </a:p>
        </p:txBody>
      </p:sp>
      <p:sp>
        <p:nvSpPr>
          <p:cNvPr id="97" name="PlaceHolder 2"/>
          <p:cNvSpPr>
            <a:spLocks noGrp="1"/>
          </p:cNvSpPr>
          <p:nvPr>
            <p:ph type="body"/>
          </p:nvPr>
        </p:nvSpPr>
        <p:spPr>
          <a:xfrm>
            <a:off x="609480" y="1604520"/>
            <a:ext cx="5354280" cy="3977280"/>
          </a:xfrm>
          <a:prstGeom prst="rect">
            <a:avLst/>
          </a:prstGeom>
        </p:spPr>
        <p:txBody>
          <a:bodyPr lIns="0" rIns="0" tIns="0" bIns="0"/>
          <a:p>
            <a:endParaRPr b="0" lang="en-US" sz="2800" spc="-1" strike="noStrike">
              <a:solidFill>
                <a:srgbClr val="000000"/>
              </a:solidFill>
              <a:uFill>
                <a:solidFill>
                  <a:srgbClr val="ffffff"/>
                </a:solidFill>
              </a:uFill>
              <a:latin typeface="Calibri"/>
            </a:endParaRPr>
          </a:p>
        </p:txBody>
      </p:sp>
      <p:sp>
        <p:nvSpPr>
          <p:cNvPr id="98" name="PlaceHolder 3"/>
          <p:cNvSpPr>
            <a:spLocks noGrp="1"/>
          </p:cNvSpPr>
          <p:nvPr>
            <p:ph type="body"/>
          </p:nvPr>
        </p:nvSpPr>
        <p:spPr>
          <a:xfrm>
            <a:off x="6231960" y="1604520"/>
            <a:ext cx="5354280" cy="1896840"/>
          </a:xfrm>
          <a:prstGeom prst="rect">
            <a:avLst/>
          </a:prstGeom>
        </p:spPr>
        <p:txBody>
          <a:bodyPr lIns="0" rIns="0" tIns="0" bIns="0"/>
          <a:p>
            <a:endParaRPr b="0" lang="en-US" sz="2800" spc="-1" strike="noStrike">
              <a:solidFill>
                <a:srgbClr val="000000"/>
              </a:solidFill>
              <a:uFill>
                <a:solidFill>
                  <a:srgbClr val="ffffff"/>
                </a:solidFill>
              </a:uFill>
              <a:latin typeface="Calibri"/>
            </a:endParaRPr>
          </a:p>
        </p:txBody>
      </p:sp>
      <p:sp>
        <p:nvSpPr>
          <p:cNvPr id="99" name="PlaceHolder 4"/>
          <p:cNvSpPr>
            <a:spLocks noGrp="1"/>
          </p:cNvSpPr>
          <p:nvPr>
            <p:ph type="body"/>
          </p:nvPr>
        </p:nvSpPr>
        <p:spPr>
          <a:xfrm>
            <a:off x="6231960" y="3682080"/>
            <a:ext cx="5354280" cy="1896840"/>
          </a:xfrm>
          <a:prstGeom prst="rect">
            <a:avLst/>
          </a:prstGeom>
        </p:spPr>
        <p:txBody>
          <a:bodyPr lIns="0" rIns="0" tIns="0" bIns="0"/>
          <a:p>
            <a:endParaRPr b="0" lang="en-US" sz="2800" spc="-1" strike="noStrike">
              <a:solidFill>
                <a:srgbClr val="000000"/>
              </a:solidFill>
              <a:uFill>
                <a:solidFill>
                  <a:srgbClr val="ffffff"/>
                </a:solidFill>
              </a:uFill>
              <a:latin typeface="Calibri"/>
            </a:endParaRPr>
          </a:p>
        </p:txBody>
      </p:sp>
    </p:spTree>
  </p:cSld>
</p:sldLayout>
</file>

<file path=ppt/slideLayouts/slideLayout3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00" name="PlaceHolder 1"/>
          <p:cNvSpPr>
            <a:spLocks noGrp="1"/>
          </p:cNvSpPr>
          <p:nvPr>
            <p:ph type="title"/>
          </p:nvPr>
        </p:nvSpPr>
        <p:spPr>
          <a:xfrm>
            <a:off x="838080" y="365040"/>
            <a:ext cx="10515240" cy="1325160"/>
          </a:xfrm>
          <a:prstGeom prst="rect">
            <a:avLst/>
          </a:prstGeom>
        </p:spPr>
        <p:txBody>
          <a:bodyPr lIns="0" rIns="0" tIns="0" bIns="0" anchor="ctr"/>
          <a:p>
            <a:endParaRPr b="0" lang="en-US" sz="1800" spc="-1" strike="noStrike">
              <a:solidFill>
                <a:srgbClr val="000000"/>
              </a:solidFill>
              <a:uFill>
                <a:solidFill>
                  <a:srgbClr val="ffffff"/>
                </a:solidFill>
              </a:uFill>
              <a:latin typeface="Calibri"/>
            </a:endParaRPr>
          </a:p>
        </p:txBody>
      </p:sp>
      <p:sp>
        <p:nvSpPr>
          <p:cNvPr id="101" name="PlaceHolder 2"/>
          <p:cNvSpPr>
            <a:spLocks noGrp="1"/>
          </p:cNvSpPr>
          <p:nvPr>
            <p:ph type="body"/>
          </p:nvPr>
        </p:nvSpPr>
        <p:spPr>
          <a:xfrm>
            <a:off x="609480" y="1604520"/>
            <a:ext cx="5354280" cy="1896840"/>
          </a:xfrm>
          <a:prstGeom prst="rect">
            <a:avLst/>
          </a:prstGeom>
        </p:spPr>
        <p:txBody>
          <a:bodyPr lIns="0" rIns="0" tIns="0" bIns="0"/>
          <a:p>
            <a:endParaRPr b="0" lang="en-US" sz="2800" spc="-1" strike="noStrike">
              <a:solidFill>
                <a:srgbClr val="000000"/>
              </a:solidFill>
              <a:uFill>
                <a:solidFill>
                  <a:srgbClr val="ffffff"/>
                </a:solidFill>
              </a:uFill>
              <a:latin typeface="Calibri"/>
            </a:endParaRPr>
          </a:p>
        </p:txBody>
      </p:sp>
      <p:sp>
        <p:nvSpPr>
          <p:cNvPr id="102" name="PlaceHolder 3"/>
          <p:cNvSpPr>
            <a:spLocks noGrp="1"/>
          </p:cNvSpPr>
          <p:nvPr>
            <p:ph type="body"/>
          </p:nvPr>
        </p:nvSpPr>
        <p:spPr>
          <a:xfrm>
            <a:off x="6231960" y="1604520"/>
            <a:ext cx="5354280" cy="1896840"/>
          </a:xfrm>
          <a:prstGeom prst="rect">
            <a:avLst/>
          </a:prstGeom>
        </p:spPr>
        <p:txBody>
          <a:bodyPr lIns="0" rIns="0" tIns="0" bIns="0"/>
          <a:p>
            <a:endParaRPr b="0" lang="en-US" sz="2800" spc="-1" strike="noStrike">
              <a:solidFill>
                <a:srgbClr val="000000"/>
              </a:solidFill>
              <a:uFill>
                <a:solidFill>
                  <a:srgbClr val="ffffff"/>
                </a:solidFill>
              </a:uFill>
              <a:latin typeface="Calibri"/>
            </a:endParaRPr>
          </a:p>
        </p:txBody>
      </p:sp>
      <p:sp>
        <p:nvSpPr>
          <p:cNvPr id="103" name="PlaceHolder 4"/>
          <p:cNvSpPr>
            <a:spLocks noGrp="1"/>
          </p:cNvSpPr>
          <p:nvPr>
            <p:ph type="body"/>
          </p:nvPr>
        </p:nvSpPr>
        <p:spPr>
          <a:xfrm>
            <a:off x="609480" y="3682080"/>
            <a:ext cx="10972440" cy="1896840"/>
          </a:xfrm>
          <a:prstGeom prst="rect">
            <a:avLst/>
          </a:prstGeom>
        </p:spPr>
        <p:txBody>
          <a:bodyPr lIns="0" rIns="0" tIns="0" bIns="0"/>
          <a:p>
            <a:endParaRPr b="0" lang="en-US" sz="2800" spc="-1" strike="noStrike">
              <a:solidFill>
                <a:srgbClr val="000000"/>
              </a:solidFill>
              <a:uFill>
                <a:solidFill>
                  <a:srgbClr val="ffffff"/>
                </a:solidFill>
              </a:uFill>
              <a:latin typeface="Calibri"/>
            </a:endParaRPr>
          </a:p>
        </p:txBody>
      </p:sp>
    </p:spTree>
  </p:cSld>
</p:sldLayout>
</file>

<file path=ppt/slideLayouts/slideLayout3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04" name="PlaceHolder 1"/>
          <p:cNvSpPr>
            <a:spLocks noGrp="1"/>
          </p:cNvSpPr>
          <p:nvPr>
            <p:ph type="title"/>
          </p:nvPr>
        </p:nvSpPr>
        <p:spPr>
          <a:xfrm>
            <a:off x="838080" y="365040"/>
            <a:ext cx="10515240" cy="1325160"/>
          </a:xfrm>
          <a:prstGeom prst="rect">
            <a:avLst/>
          </a:prstGeom>
        </p:spPr>
        <p:txBody>
          <a:bodyPr lIns="0" rIns="0" tIns="0" bIns="0" anchor="ctr"/>
          <a:p>
            <a:endParaRPr b="0" lang="en-US" sz="1800" spc="-1" strike="noStrike">
              <a:solidFill>
                <a:srgbClr val="000000"/>
              </a:solidFill>
              <a:uFill>
                <a:solidFill>
                  <a:srgbClr val="ffffff"/>
                </a:solidFill>
              </a:uFill>
              <a:latin typeface="Calibri"/>
            </a:endParaRPr>
          </a:p>
        </p:txBody>
      </p:sp>
      <p:sp>
        <p:nvSpPr>
          <p:cNvPr id="105" name="PlaceHolder 2"/>
          <p:cNvSpPr>
            <a:spLocks noGrp="1"/>
          </p:cNvSpPr>
          <p:nvPr>
            <p:ph type="body"/>
          </p:nvPr>
        </p:nvSpPr>
        <p:spPr>
          <a:xfrm>
            <a:off x="609480" y="1604520"/>
            <a:ext cx="10972440" cy="1896840"/>
          </a:xfrm>
          <a:prstGeom prst="rect">
            <a:avLst/>
          </a:prstGeom>
        </p:spPr>
        <p:txBody>
          <a:bodyPr lIns="0" rIns="0" tIns="0" bIns="0"/>
          <a:p>
            <a:endParaRPr b="0" lang="en-US" sz="2800" spc="-1" strike="noStrike">
              <a:solidFill>
                <a:srgbClr val="000000"/>
              </a:solidFill>
              <a:uFill>
                <a:solidFill>
                  <a:srgbClr val="ffffff"/>
                </a:solidFill>
              </a:uFill>
              <a:latin typeface="Calibri"/>
            </a:endParaRPr>
          </a:p>
        </p:txBody>
      </p:sp>
      <p:sp>
        <p:nvSpPr>
          <p:cNvPr id="106" name="PlaceHolder 3"/>
          <p:cNvSpPr>
            <a:spLocks noGrp="1"/>
          </p:cNvSpPr>
          <p:nvPr>
            <p:ph type="body"/>
          </p:nvPr>
        </p:nvSpPr>
        <p:spPr>
          <a:xfrm>
            <a:off x="609480" y="3682080"/>
            <a:ext cx="10972440" cy="1896840"/>
          </a:xfrm>
          <a:prstGeom prst="rect">
            <a:avLst/>
          </a:prstGeom>
        </p:spPr>
        <p:txBody>
          <a:bodyPr lIns="0" rIns="0" tIns="0" bIns="0"/>
          <a:p>
            <a:endParaRPr b="0" lang="en-US" sz="2800" spc="-1" strike="noStrike">
              <a:solidFill>
                <a:srgbClr val="000000"/>
              </a:solidFill>
              <a:uFill>
                <a:solidFill>
                  <a:srgbClr val="ffffff"/>
                </a:solidFill>
              </a:uFill>
              <a:latin typeface="Calibri"/>
            </a:endParaRPr>
          </a:p>
        </p:txBody>
      </p:sp>
    </p:spTree>
  </p:cSld>
</p:sldLayout>
</file>

<file path=ppt/slideLayouts/slideLayout3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07" name="PlaceHolder 1"/>
          <p:cNvSpPr>
            <a:spLocks noGrp="1"/>
          </p:cNvSpPr>
          <p:nvPr>
            <p:ph type="title"/>
          </p:nvPr>
        </p:nvSpPr>
        <p:spPr>
          <a:xfrm>
            <a:off x="838080" y="365040"/>
            <a:ext cx="10515240" cy="1325160"/>
          </a:xfrm>
          <a:prstGeom prst="rect">
            <a:avLst/>
          </a:prstGeom>
        </p:spPr>
        <p:txBody>
          <a:bodyPr lIns="0" rIns="0" tIns="0" bIns="0" anchor="ctr"/>
          <a:p>
            <a:endParaRPr b="0" lang="en-US" sz="1800" spc="-1" strike="noStrike">
              <a:solidFill>
                <a:srgbClr val="000000"/>
              </a:solidFill>
              <a:uFill>
                <a:solidFill>
                  <a:srgbClr val="ffffff"/>
                </a:solidFill>
              </a:uFill>
              <a:latin typeface="Calibri"/>
            </a:endParaRPr>
          </a:p>
        </p:txBody>
      </p:sp>
      <p:sp>
        <p:nvSpPr>
          <p:cNvPr id="108" name="PlaceHolder 2"/>
          <p:cNvSpPr>
            <a:spLocks noGrp="1"/>
          </p:cNvSpPr>
          <p:nvPr>
            <p:ph type="body"/>
          </p:nvPr>
        </p:nvSpPr>
        <p:spPr>
          <a:xfrm>
            <a:off x="609480" y="1604520"/>
            <a:ext cx="5354280" cy="1896840"/>
          </a:xfrm>
          <a:prstGeom prst="rect">
            <a:avLst/>
          </a:prstGeom>
        </p:spPr>
        <p:txBody>
          <a:bodyPr lIns="0" rIns="0" tIns="0" bIns="0"/>
          <a:p>
            <a:endParaRPr b="0" lang="en-US" sz="2800" spc="-1" strike="noStrike">
              <a:solidFill>
                <a:srgbClr val="000000"/>
              </a:solidFill>
              <a:uFill>
                <a:solidFill>
                  <a:srgbClr val="ffffff"/>
                </a:solidFill>
              </a:uFill>
              <a:latin typeface="Calibri"/>
            </a:endParaRPr>
          </a:p>
        </p:txBody>
      </p:sp>
      <p:sp>
        <p:nvSpPr>
          <p:cNvPr id="109" name="PlaceHolder 3"/>
          <p:cNvSpPr>
            <a:spLocks noGrp="1"/>
          </p:cNvSpPr>
          <p:nvPr>
            <p:ph type="body"/>
          </p:nvPr>
        </p:nvSpPr>
        <p:spPr>
          <a:xfrm>
            <a:off x="6231960" y="1604520"/>
            <a:ext cx="5354280" cy="1896840"/>
          </a:xfrm>
          <a:prstGeom prst="rect">
            <a:avLst/>
          </a:prstGeom>
        </p:spPr>
        <p:txBody>
          <a:bodyPr lIns="0" rIns="0" tIns="0" bIns="0"/>
          <a:p>
            <a:endParaRPr b="0" lang="en-US" sz="2800" spc="-1" strike="noStrike">
              <a:solidFill>
                <a:srgbClr val="000000"/>
              </a:solidFill>
              <a:uFill>
                <a:solidFill>
                  <a:srgbClr val="ffffff"/>
                </a:solidFill>
              </a:uFill>
              <a:latin typeface="Calibri"/>
            </a:endParaRPr>
          </a:p>
        </p:txBody>
      </p:sp>
      <p:sp>
        <p:nvSpPr>
          <p:cNvPr id="110" name="PlaceHolder 4"/>
          <p:cNvSpPr>
            <a:spLocks noGrp="1"/>
          </p:cNvSpPr>
          <p:nvPr>
            <p:ph type="body"/>
          </p:nvPr>
        </p:nvSpPr>
        <p:spPr>
          <a:xfrm>
            <a:off x="6231960" y="3682080"/>
            <a:ext cx="5354280" cy="1896840"/>
          </a:xfrm>
          <a:prstGeom prst="rect">
            <a:avLst/>
          </a:prstGeom>
        </p:spPr>
        <p:txBody>
          <a:bodyPr lIns="0" rIns="0" tIns="0" bIns="0"/>
          <a:p>
            <a:endParaRPr b="0" lang="en-US" sz="2800" spc="-1" strike="noStrike">
              <a:solidFill>
                <a:srgbClr val="000000"/>
              </a:solidFill>
              <a:uFill>
                <a:solidFill>
                  <a:srgbClr val="ffffff"/>
                </a:solidFill>
              </a:uFill>
              <a:latin typeface="Calibri"/>
            </a:endParaRPr>
          </a:p>
        </p:txBody>
      </p:sp>
      <p:sp>
        <p:nvSpPr>
          <p:cNvPr id="111" name="PlaceHolder 5"/>
          <p:cNvSpPr>
            <a:spLocks noGrp="1"/>
          </p:cNvSpPr>
          <p:nvPr>
            <p:ph type="body"/>
          </p:nvPr>
        </p:nvSpPr>
        <p:spPr>
          <a:xfrm>
            <a:off x="609480" y="3682080"/>
            <a:ext cx="5354280" cy="1896840"/>
          </a:xfrm>
          <a:prstGeom prst="rect">
            <a:avLst/>
          </a:prstGeom>
        </p:spPr>
        <p:txBody>
          <a:bodyPr lIns="0" rIns="0" tIns="0" bIns="0"/>
          <a:p>
            <a:endParaRPr b="0" lang="en-US" sz="2800" spc="-1" strike="noStrike">
              <a:solidFill>
                <a:srgbClr val="000000"/>
              </a:solidFill>
              <a:uFill>
                <a:solidFill>
                  <a:srgbClr val="ffffff"/>
                </a:solidFill>
              </a:uFill>
              <a:latin typeface="Calibri"/>
            </a:endParaRPr>
          </a:p>
        </p:txBody>
      </p:sp>
    </p:spTree>
  </p:cSld>
</p:sldLayout>
</file>

<file path=ppt/slideLayouts/slideLayout3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12" name="PlaceHolder 1"/>
          <p:cNvSpPr>
            <a:spLocks noGrp="1"/>
          </p:cNvSpPr>
          <p:nvPr>
            <p:ph type="title"/>
          </p:nvPr>
        </p:nvSpPr>
        <p:spPr>
          <a:xfrm>
            <a:off x="838080" y="365040"/>
            <a:ext cx="10515240" cy="1325160"/>
          </a:xfrm>
          <a:prstGeom prst="rect">
            <a:avLst/>
          </a:prstGeom>
        </p:spPr>
        <p:txBody>
          <a:bodyPr lIns="0" rIns="0" tIns="0" bIns="0" anchor="ctr"/>
          <a:p>
            <a:endParaRPr b="0" lang="en-US" sz="1800" spc="-1" strike="noStrike">
              <a:solidFill>
                <a:srgbClr val="000000"/>
              </a:solidFill>
              <a:uFill>
                <a:solidFill>
                  <a:srgbClr val="ffffff"/>
                </a:solidFill>
              </a:uFill>
              <a:latin typeface="Calibri"/>
            </a:endParaRPr>
          </a:p>
        </p:txBody>
      </p:sp>
      <p:sp>
        <p:nvSpPr>
          <p:cNvPr id="113" name="PlaceHolder 2"/>
          <p:cNvSpPr>
            <a:spLocks noGrp="1"/>
          </p:cNvSpPr>
          <p:nvPr>
            <p:ph type="body"/>
          </p:nvPr>
        </p:nvSpPr>
        <p:spPr>
          <a:xfrm>
            <a:off x="609480" y="1604520"/>
            <a:ext cx="10972440" cy="3977280"/>
          </a:xfrm>
          <a:prstGeom prst="rect">
            <a:avLst/>
          </a:prstGeom>
        </p:spPr>
        <p:txBody>
          <a:bodyPr lIns="0" rIns="0" tIns="0" bIns="0"/>
          <a:p>
            <a:endParaRPr b="0" lang="en-US" sz="2800" spc="-1" strike="noStrike">
              <a:solidFill>
                <a:srgbClr val="000000"/>
              </a:solidFill>
              <a:uFill>
                <a:solidFill>
                  <a:srgbClr val="ffffff"/>
                </a:solidFill>
              </a:uFill>
              <a:latin typeface="Calibri"/>
            </a:endParaRPr>
          </a:p>
        </p:txBody>
      </p:sp>
      <p:sp>
        <p:nvSpPr>
          <p:cNvPr id="114" name="PlaceHolder 3"/>
          <p:cNvSpPr>
            <a:spLocks noGrp="1"/>
          </p:cNvSpPr>
          <p:nvPr>
            <p:ph type="body"/>
          </p:nvPr>
        </p:nvSpPr>
        <p:spPr>
          <a:xfrm>
            <a:off x="609480" y="1604520"/>
            <a:ext cx="10972440" cy="3977280"/>
          </a:xfrm>
          <a:prstGeom prst="rect">
            <a:avLst/>
          </a:prstGeom>
        </p:spPr>
        <p:txBody>
          <a:bodyPr lIns="0" rIns="0" tIns="0" bIns="0"/>
          <a:p>
            <a:endParaRPr b="0" lang="en-US" sz="2800" spc="-1" strike="noStrike">
              <a:solidFill>
                <a:srgbClr val="000000"/>
              </a:solidFill>
              <a:uFill>
                <a:solidFill>
                  <a:srgbClr val="ffffff"/>
                </a:solidFill>
              </a:uFill>
              <a:latin typeface="Calibri"/>
            </a:endParaRPr>
          </a:p>
        </p:txBody>
      </p:sp>
      <p:pic>
        <p:nvPicPr>
          <p:cNvPr id="115" name="" descr=""/>
          <p:cNvPicPr/>
          <p:nvPr/>
        </p:nvPicPr>
        <p:blipFill>
          <a:blip r:embed="rId2"/>
          <a:stretch/>
        </p:blipFill>
        <p:spPr>
          <a:xfrm>
            <a:off x="3602880" y="1604520"/>
            <a:ext cx="4984920" cy="3977280"/>
          </a:xfrm>
          <a:prstGeom prst="rect">
            <a:avLst/>
          </a:prstGeom>
          <a:ln>
            <a:noFill/>
          </a:ln>
        </p:spPr>
      </p:pic>
      <p:pic>
        <p:nvPicPr>
          <p:cNvPr id="116" name="" descr=""/>
          <p:cNvPicPr/>
          <p:nvPr/>
        </p:nvPicPr>
        <p:blipFill>
          <a:blip r:embed="rId3"/>
          <a:stretch/>
        </p:blipFill>
        <p:spPr>
          <a:xfrm>
            <a:off x="3602880" y="1604520"/>
            <a:ext cx="4984920" cy="3977280"/>
          </a:xfrm>
          <a:prstGeom prst="rect">
            <a:avLst/>
          </a:prstGeom>
          <a:ln>
            <a:noFill/>
          </a:ln>
        </p:spPr>
      </p:pic>
    </p:spTree>
  </p:cSld>
</p:sldLayout>
</file>

<file path=ppt/slideLayouts/slideLayout3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3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25" name="PlaceHolder 1"/>
          <p:cNvSpPr>
            <a:spLocks noGrp="1"/>
          </p:cNvSpPr>
          <p:nvPr>
            <p:ph type="title"/>
          </p:nvPr>
        </p:nvSpPr>
        <p:spPr>
          <a:xfrm>
            <a:off x="838080" y="365040"/>
            <a:ext cx="10515240" cy="1325160"/>
          </a:xfrm>
          <a:prstGeom prst="rect">
            <a:avLst/>
          </a:prstGeom>
        </p:spPr>
        <p:txBody>
          <a:bodyPr lIns="0" rIns="0" tIns="0" bIns="0" anchor="ctr"/>
          <a:p>
            <a:endParaRPr b="0" lang="en-US" sz="1800" spc="-1" strike="noStrike">
              <a:solidFill>
                <a:srgbClr val="000000"/>
              </a:solidFill>
              <a:uFill>
                <a:solidFill>
                  <a:srgbClr val="ffffff"/>
                </a:solidFill>
              </a:uFill>
              <a:latin typeface="Calibri"/>
            </a:endParaRPr>
          </a:p>
        </p:txBody>
      </p:sp>
      <p:sp>
        <p:nvSpPr>
          <p:cNvPr id="126" name="PlaceHolder 2"/>
          <p:cNvSpPr>
            <a:spLocks noGrp="1"/>
          </p:cNvSpPr>
          <p:nvPr>
            <p:ph type="subTitle"/>
          </p:nvPr>
        </p:nvSpPr>
        <p:spPr>
          <a:xfrm>
            <a:off x="609480" y="1604520"/>
            <a:ext cx="10972440" cy="3977280"/>
          </a:xfrm>
          <a:prstGeom prst="rect">
            <a:avLst/>
          </a:prstGeom>
        </p:spPr>
        <p:txBody>
          <a:bodyPr lIns="0" rIns="0" tIns="0" bIns="0" anchor="ctr"/>
          <a:p>
            <a:pPr algn="ctr"/>
            <a:endParaRPr b="0" lang="en-US" sz="3200" spc="-1" strike="noStrike">
              <a:solidFill>
                <a:srgbClr val="000000"/>
              </a:solidFill>
              <a:uFill>
                <a:solidFill>
                  <a:srgbClr val="ffffff"/>
                </a:solidFill>
              </a:uFill>
              <a:latin typeface="Arial"/>
            </a:endParaRPr>
          </a:p>
        </p:txBody>
      </p:sp>
    </p:spTree>
  </p:cSld>
</p:sldLayout>
</file>

<file path=ppt/slideLayouts/slideLayout3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27" name="PlaceHolder 1"/>
          <p:cNvSpPr>
            <a:spLocks noGrp="1"/>
          </p:cNvSpPr>
          <p:nvPr>
            <p:ph type="title"/>
          </p:nvPr>
        </p:nvSpPr>
        <p:spPr>
          <a:xfrm>
            <a:off x="838080" y="365040"/>
            <a:ext cx="10515240" cy="1325160"/>
          </a:xfrm>
          <a:prstGeom prst="rect">
            <a:avLst/>
          </a:prstGeom>
        </p:spPr>
        <p:txBody>
          <a:bodyPr lIns="0" rIns="0" tIns="0" bIns="0" anchor="ctr"/>
          <a:p>
            <a:endParaRPr b="0" lang="en-US" sz="1800" spc="-1" strike="noStrike">
              <a:solidFill>
                <a:srgbClr val="000000"/>
              </a:solidFill>
              <a:uFill>
                <a:solidFill>
                  <a:srgbClr val="ffffff"/>
                </a:solidFill>
              </a:uFill>
              <a:latin typeface="Calibri"/>
            </a:endParaRPr>
          </a:p>
        </p:txBody>
      </p:sp>
      <p:sp>
        <p:nvSpPr>
          <p:cNvPr id="128" name="PlaceHolder 2"/>
          <p:cNvSpPr>
            <a:spLocks noGrp="1"/>
          </p:cNvSpPr>
          <p:nvPr>
            <p:ph type="body"/>
          </p:nvPr>
        </p:nvSpPr>
        <p:spPr>
          <a:xfrm>
            <a:off x="609480" y="1604520"/>
            <a:ext cx="10972440" cy="3977280"/>
          </a:xfrm>
          <a:prstGeom prst="rect">
            <a:avLst/>
          </a:prstGeom>
        </p:spPr>
        <p:txBody>
          <a:bodyPr lIns="0" rIns="0" tIns="0" bIns="0"/>
          <a:p>
            <a:endParaRPr b="0" lang="en-US" sz="2800" spc="-1" strike="noStrike">
              <a:solidFill>
                <a:srgbClr val="000000"/>
              </a:solidFill>
              <a:uFill>
                <a:solidFill>
                  <a:srgbClr val="ffffff"/>
                </a:solidFill>
              </a:uFill>
              <a:latin typeface="Calibri"/>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838080" y="365040"/>
            <a:ext cx="10515240" cy="1325160"/>
          </a:xfrm>
          <a:prstGeom prst="rect">
            <a:avLst/>
          </a:prstGeom>
        </p:spPr>
        <p:txBody>
          <a:bodyPr lIns="0" rIns="0" tIns="0" bIns="0" anchor="ctr"/>
          <a:p>
            <a:endParaRPr b="0" lang="en-US" sz="1800" spc="-1" strike="noStrike">
              <a:solidFill>
                <a:srgbClr val="000000"/>
              </a:solidFill>
              <a:uFill>
                <a:solidFill>
                  <a:srgbClr val="ffffff"/>
                </a:solidFill>
              </a:uFill>
              <a:latin typeface="Calibri"/>
            </a:endParaRPr>
          </a:p>
        </p:txBody>
      </p:sp>
      <p:sp>
        <p:nvSpPr>
          <p:cNvPr id="10" name="PlaceHolder 2"/>
          <p:cNvSpPr>
            <a:spLocks noGrp="1"/>
          </p:cNvSpPr>
          <p:nvPr>
            <p:ph type="body"/>
          </p:nvPr>
        </p:nvSpPr>
        <p:spPr>
          <a:xfrm>
            <a:off x="609480" y="1604520"/>
            <a:ext cx="5354280" cy="3977280"/>
          </a:xfrm>
          <a:prstGeom prst="rect">
            <a:avLst/>
          </a:prstGeom>
        </p:spPr>
        <p:txBody>
          <a:bodyPr lIns="0" rIns="0" tIns="0" bIns="0"/>
          <a:p>
            <a:endParaRPr b="0" lang="en-US" sz="2800" spc="-1" strike="noStrike">
              <a:solidFill>
                <a:srgbClr val="000000"/>
              </a:solidFill>
              <a:uFill>
                <a:solidFill>
                  <a:srgbClr val="ffffff"/>
                </a:solidFill>
              </a:uFill>
              <a:latin typeface="Calibri"/>
            </a:endParaRPr>
          </a:p>
        </p:txBody>
      </p:sp>
      <p:sp>
        <p:nvSpPr>
          <p:cNvPr id="11" name="PlaceHolder 3"/>
          <p:cNvSpPr>
            <a:spLocks noGrp="1"/>
          </p:cNvSpPr>
          <p:nvPr>
            <p:ph type="body"/>
          </p:nvPr>
        </p:nvSpPr>
        <p:spPr>
          <a:xfrm>
            <a:off x="6231960" y="1604520"/>
            <a:ext cx="5354280" cy="3977280"/>
          </a:xfrm>
          <a:prstGeom prst="rect">
            <a:avLst/>
          </a:prstGeom>
        </p:spPr>
        <p:txBody>
          <a:bodyPr lIns="0" rIns="0" tIns="0" bIns="0"/>
          <a:p>
            <a:endParaRPr b="0" lang="en-US" sz="2800" spc="-1" strike="noStrike">
              <a:solidFill>
                <a:srgbClr val="000000"/>
              </a:solidFill>
              <a:uFill>
                <a:solidFill>
                  <a:srgbClr val="ffffff"/>
                </a:solidFill>
              </a:uFill>
              <a:latin typeface="Calibri"/>
            </a:endParaRPr>
          </a:p>
        </p:txBody>
      </p:sp>
    </p:spTree>
  </p:cSld>
</p:sldLayout>
</file>

<file path=ppt/slideLayouts/slideLayout4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29" name="PlaceHolder 1"/>
          <p:cNvSpPr>
            <a:spLocks noGrp="1"/>
          </p:cNvSpPr>
          <p:nvPr>
            <p:ph type="title"/>
          </p:nvPr>
        </p:nvSpPr>
        <p:spPr>
          <a:xfrm>
            <a:off x="838080" y="365040"/>
            <a:ext cx="10515240" cy="1325160"/>
          </a:xfrm>
          <a:prstGeom prst="rect">
            <a:avLst/>
          </a:prstGeom>
        </p:spPr>
        <p:txBody>
          <a:bodyPr lIns="0" rIns="0" tIns="0" bIns="0" anchor="ctr"/>
          <a:p>
            <a:endParaRPr b="0" lang="en-US" sz="1800" spc="-1" strike="noStrike">
              <a:solidFill>
                <a:srgbClr val="000000"/>
              </a:solidFill>
              <a:uFill>
                <a:solidFill>
                  <a:srgbClr val="ffffff"/>
                </a:solidFill>
              </a:uFill>
              <a:latin typeface="Calibri"/>
            </a:endParaRPr>
          </a:p>
        </p:txBody>
      </p:sp>
      <p:sp>
        <p:nvSpPr>
          <p:cNvPr id="130" name="PlaceHolder 2"/>
          <p:cNvSpPr>
            <a:spLocks noGrp="1"/>
          </p:cNvSpPr>
          <p:nvPr>
            <p:ph type="body"/>
          </p:nvPr>
        </p:nvSpPr>
        <p:spPr>
          <a:xfrm>
            <a:off x="609480" y="1604520"/>
            <a:ext cx="5354280" cy="3977280"/>
          </a:xfrm>
          <a:prstGeom prst="rect">
            <a:avLst/>
          </a:prstGeom>
        </p:spPr>
        <p:txBody>
          <a:bodyPr lIns="0" rIns="0" tIns="0" bIns="0"/>
          <a:p>
            <a:endParaRPr b="0" lang="en-US" sz="2800" spc="-1" strike="noStrike">
              <a:solidFill>
                <a:srgbClr val="000000"/>
              </a:solidFill>
              <a:uFill>
                <a:solidFill>
                  <a:srgbClr val="ffffff"/>
                </a:solidFill>
              </a:uFill>
              <a:latin typeface="Calibri"/>
            </a:endParaRPr>
          </a:p>
        </p:txBody>
      </p:sp>
      <p:sp>
        <p:nvSpPr>
          <p:cNvPr id="131" name="PlaceHolder 3"/>
          <p:cNvSpPr>
            <a:spLocks noGrp="1"/>
          </p:cNvSpPr>
          <p:nvPr>
            <p:ph type="body"/>
          </p:nvPr>
        </p:nvSpPr>
        <p:spPr>
          <a:xfrm>
            <a:off x="6231960" y="1604520"/>
            <a:ext cx="5354280" cy="3977280"/>
          </a:xfrm>
          <a:prstGeom prst="rect">
            <a:avLst/>
          </a:prstGeom>
        </p:spPr>
        <p:txBody>
          <a:bodyPr lIns="0" rIns="0" tIns="0" bIns="0"/>
          <a:p>
            <a:endParaRPr b="0" lang="en-US" sz="2800" spc="-1" strike="noStrike">
              <a:solidFill>
                <a:srgbClr val="000000"/>
              </a:solidFill>
              <a:uFill>
                <a:solidFill>
                  <a:srgbClr val="ffffff"/>
                </a:solidFill>
              </a:uFill>
              <a:latin typeface="Calibri"/>
            </a:endParaRPr>
          </a:p>
        </p:txBody>
      </p:sp>
    </p:spTree>
  </p:cSld>
</p:sldLayout>
</file>

<file path=ppt/slideLayouts/slideLayout4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32" name="PlaceHolder 1"/>
          <p:cNvSpPr>
            <a:spLocks noGrp="1"/>
          </p:cNvSpPr>
          <p:nvPr>
            <p:ph type="title"/>
          </p:nvPr>
        </p:nvSpPr>
        <p:spPr>
          <a:xfrm>
            <a:off x="838080" y="365040"/>
            <a:ext cx="10515240" cy="1325160"/>
          </a:xfrm>
          <a:prstGeom prst="rect">
            <a:avLst/>
          </a:prstGeom>
        </p:spPr>
        <p:txBody>
          <a:bodyPr lIns="0" rIns="0" tIns="0" bIns="0" anchor="ctr"/>
          <a:p>
            <a:endParaRPr b="0" lang="en-US" sz="1800" spc="-1" strike="noStrike">
              <a:solidFill>
                <a:srgbClr val="000000"/>
              </a:solidFill>
              <a:uFill>
                <a:solidFill>
                  <a:srgbClr val="ffffff"/>
                </a:solidFill>
              </a:uFill>
              <a:latin typeface="Calibri"/>
            </a:endParaRPr>
          </a:p>
        </p:txBody>
      </p:sp>
    </p:spTree>
  </p:cSld>
</p:sldLayout>
</file>

<file path=ppt/slideLayouts/slideLayout4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33" name="PlaceHolder 1"/>
          <p:cNvSpPr>
            <a:spLocks noGrp="1"/>
          </p:cNvSpPr>
          <p:nvPr>
            <p:ph type="subTitle"/>
          </p:nvPr>
        </p:nvSpPr>
        <p:spPr>
          <a:xfrm>
            <a:off x="838080" y="365040"/>
            <a:ext cx="10515240" cy="6144120"/>
          </a:xfrm>
          <a:prstGeom prst="rect">
            <a:avLst/>
          </a:prstGeom>
        </p:spPr>
        <p:txBody>
          <a:bodyPr lIns="0" rIns="0" tIns="0" bIns="0" anchor="ctr"/>
          <a:p>
            <a:pPr algn="ctr"/>
            <a:endParaRPr b="0" lang="en-US" sz="3200" spc="-1" strike="noStrike">
              <a:solidFill>
                <a:srgbClr val="000000"/>
              </a:solidFill>
              <a:uFill>
                <a:solidFill>
                  <a:srgbClr val="ffffff"/>
                </a:solidFill>
              </a:uFill>
              <a:latin typeface="Arial"/>
            </a:endParaRPr>
          </a:p>
        </p:txBody>
      </p:sp>
    </p:spTree>
  </p:cSld>
</p:sldLayout>
</file>

<file path=ppt/slideLayouts/slideLayout4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34" name="PlaceHolder 1"/>
          <p:cNvSpPr>
            <a:spLocks noGrp="1"/>
          </p:cNvSpPr>
          <p:nvPr>
            <p:ph type="title"/>
          </p:nvPr>
        </p:nvSpPr>
        <p:spPr>
          <a:xfrm>
            <a:off x="838080" y="365040"/>
            <a:ext cx="10515240" cy="1325160"/>
          </a:xfrm>
          <a:prstGeom prst="rect">
            <a:avLst/>
          </a:prstGeom>
        </p:spPr>
        <p:txBody>
          <a:bodyPr lIns="0" rIns="0" tIns="0" bIns="0" anchor="ctr"/>
          <a:p>
            <a:endParaRPr b="0" lang="en-US" sz="1800" spc="-1" strike="noStrike">
              <a:solidFill>
                <a:srgbClr val="000000"/>
              </a:solidFill>
              <a:uFill>
                <a:solidFill>
                  <a:srgbClr val="ffffff"/>
                </a:solidFill>
              </a:uFill>
              <a:latin typeface="Calibri"/>
            </a:endParaRPr>
          </a:p>
        </p:txBody>
      </p:sp>
      <p:sp>
        <p:nvSpPr>
          <p:cNvPr id="135" name="PlaceHolder 2"/>
          <p:cNvSpPr>
            <a:spLocks noGrp="1"/>
          </p:cNvSpPr>
          <p:nvPr>
            <p:ph type="body"/>
          </p:nvPr>
        </p:nvSpPr>
        <p:spPr>
          <a:xfrm>
            <a:off x="609480" y="1604520"/>
            <a:ext cx="5354280" cy="1896840"/>
          </a:xfrm>
          <a:prstGeom prst="rect">
            <a:avLst/>
          </a:prstGeom>
        </p:spPr>
        <p:txBody>
          <a:bodyPr lIns="0" rIns="0" tIns="0" bIns="0"/>
          <a:p>
            <a:endParaRPr b="0" lang="en-US" sz="2800" spc="-1" strike="noStrike">
              <a:solidFill>
                <a:srgbClr val="000000"/>
              </a:solidFill>
              <a:uFill>
                <a:solidFill>
                  <a:srgbClr val="ffffff"/>
                </a:solidFill>
              </a:uFill>
              <a:latin typeface="Calibri"/>
            </a:endParaRPr>
          </a:p>
        </p:txBody>
      </p:sp>
      <p:sp>
        <p:nvSpPr>
          <p:cNvPr id="136" name="PlaceHolder 3"/>
          <p:cNvSpPr>
            <a:spLocks noGrp="1"/>
          </p:cNvSpPr>
          <p:nvPr>
            <p:ph type="body"/>
          </p:nvPr>
        </p:nvSpPr>
        <p:spPr>
          <a:xfrm>
            <a:off x="609480" y="3682080"/>
            <a:ext cx="5354280" cy="1896840"/>
          </a:xfrm>
          <a:prstGeom prst="rect">
            <a:avLst/>
          </a:prstGeom>
        </p:spPr>
        <p:txBody>
          <a:bodyPr lIns="0" rIns="0" tIns="0" bIns="0"/>
          <a:p>
            <a:endParaRPr b="0" lang="en-US" sz="2800" spc="-1" strike="noStrike">
              <a:solidFill>
                <a:srgbClr val="000000"/>
              </a:solidFill>
              <a:uFill>
                <a:solidFill>
                  <a:srgbClr val="ffffff"/>
                </a:solidFill>
              </a:uFill>
              <a:latin typeface="Calibri"/>
            </a:endParaRPr>
          </a:p>
        </p:txBody>
      </p:sp>
      <p:sp>
        <p:nvSpPr>
          <p:cNvPr id="137" name="PlaceHolder 4"/>
          <p:cNvSpPr>
            <a:spLocks noGrp="1"/>
          </p:cNvSpPr>
          <p:nvPr>
            <p:ph type="body"/>
          </p:nvPr>
        </p:nvSpPr>
        <p:spPr>
          <a:xfrm>
            <a:off x="6231960" y="1604520"/>
            <a:ext cx="5354280" cy="3977280"/>
          </a:xfrm>
          <a:prstGeom prst="rect">
            <a:avLst/>
          </a:prstGeom>
        </p:spPr>
        <p:txBody>
          <a:bodyPr lIns="0" rIns="0" tIns="0" bIns="0"/>
          <a:p>
            <a:endParaRPr b="0" lang="en-US" sz="2800" spc="-1" strike="noStrike">
              <a:solidFill>
                <a:srgbClr val="000000"/>
              </a:solidFill>
              <a:uFill>
                <a:solidFill>
                  <a:srgbClr val="ffffff"/>
                </a:solidFill>
              </a:uFill>
              <a:latin typeface="Calibri"/>
            </a:endParaRPr>
          </a:p>
        </p:txBody>
      </p:sp>
    </p:spTree>
  </p:cSld>
</p:sldLayout>
</file>

<file path=ppt/slideLayouts/slideLayout4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38" name="PlaceHolder 1"/>
          <p:cNvSpPr>
            <a:spLocks noGrp="1"/>
          </p:cNvSpPr>
          <p:nvPr>
            <p:ph type="title"/>
          </p:nvPr>
        </p:nvSpPr>
        <p:spPr>
          <a:xfrm>
            <a:off x="838080" y="365040"/>
            <a:ext cx="10515240" cy="1325160"/>
          </a:xfrm>
          <a:prstGeom prst="rect">
            <a:avLst/>
          </a:prstGeom>
        </p:spPr>
        <p:txBody>
          <a:bodyPr lIns="0" rIns="0" tIns="0" bIns="0" anchor="ctr"/>
          <a:p>
            <a:endParaRPr b="0" lang="en-US" sz="1800" spc="-1" strike="noStrike">
              <a:solidFill>
                <a:srgbClr val="000000"/>
              </a:solidFill>
              <a:uFill>
                <a:solidFill>
                  <a:srgbClr val="ffffff"/>
                </a:solidFill>
              </a:uFill>
              <a:latin typeface="Calibri"/>
            </a:endParaRPr>
          </a:p>
        </p:txBody>
      </p:sp>
      <p:sp>
        <p:nvSpPr>
          <p:cNvPr id="139" name="PlaceHolder 2"/>
          <p:cNvSpPr>
            <a:spLocks noGrp="1"/>
          </p:cNvSpPr>
          <p:nvPr>
            <p:ph type="body"/>
          </p:nvPr>
        </p:nvSpPr>
        <p:spPr>
          <a:xfrm>
            <a:off x="609480" y="1604520"/>
            <a:ext cx="5354280" cy="3977280"/>
          </a:xfrm>
          <a:prstGeom prst="rect">
            <a:avLst/>
          </a:prstGeom>
        </p:spPr>
        <p:txBody>
          <a:bodyPr lIns="0" rIns="0" tIns="0" bIns="0"/>
          <a:p>
            <a:endParaRPr b="0" lang="en-US" sz="2800" spc="-1" strike="noStrike">
              <a:solidFill>
                <a:srgbClr val="000000"/>
              </a:solidFill>
              <a:uFill>
                <a:solidFill>
                  <a:srgbClr val="ffffff"/>
                </a:solidFill>
              </a:uFill>
              <a:latin typeface="Calibri"/>
            </a:endParaRPr>
          </a:p>
        </p:txBody>
      </p:sp>
      <p:sp>
        <p:nvSpPr>
          <p:cNvPr id="140" name="PlaceHolder 3"/>
          <p:cNvSpPr>
            <a:spLocks noGrp="1"/>
          </p:cNvSpPr>
          <p:nvPr>
            <p:ph type="body"/>
          </p:nvPr>
        </p:nvSpPr>
        <p:spPr>
          <a:xfrm>
            <a:off x="6231960" y="1604520"/>
            <a:ext cx="5354280" cy="1896840"/>
          </a:xfrm>
          <a:prstGeom prst="rect">
            <a:avLst/>
          </a:prstGeom>
        </p:spPr>
        <p:txBody>
          <a:bodyPr lIns="0" rIns="0" tIns="0" bIns="0"/>
          <a:p>
            <a:endParaRPr b="0" lang="en-US" sz="2800" spc="-1" strike="noStrike">
              <a:solidFill>
                <a:srgbClr val="000000"/>
              </a:solidFill>
              <a:uFill>
                <a:solidFill>
                  <a:srgbClr val="ffffff"/>
                </a:solidFill>
              </a:uFill>
              <a:latin typeface="Calibri"/>
            </a:endParaRPr>
          </a:p>
        </p:txBody>
      </p:sp>
      <p:sp>
        <p:nvSpPr>
          <p:cNvPr id="141" name="PlaceHolder 4"/>
          <p:cNvSpPr>
            <a:spLocks noGrp="1"/>
          </p:cNvSpPr>
          <p:nvPr>
            <p:ph type="body"/>
          </p:nvPr>
        </p:nvSpPr>
        <p:spPr>
          <a:xfrm>
            <a:off x="6231960" y="3682080"/>
            <a:ext cx="5354280" cy="1896840"/>
          </a:xfrm>
          <a:prstGeom prst="rect">
            <a:avLst/>
          </a:prstGeom>
        </p:spPr>
        <p:txBody>
          <a:bodyPr lIns="0" rIns="0" tIns="0" bIns="0"/>
          <a:p>
            <a:endParaRPr b="0" lang="en-US" sz="2800" spc="-1" strike="noStrike">
              <a:solidFill>
                <a:srgbClr val="000000"/>
              </a:solidFill>
              <a:uFill>
                <a:solidFill>
                  <a:srgbClr val="ffffff"/>
                </a:solidFill>
              </a:uFill>
              <a:latin typeface="Calibri"/>
            </a:endParaRPr>
          </a:p>
        </p:txBody>
      </p:sp>
    </p:spTree>
  </p:cSld>
</p:sldLayout>
</file>

<file path=ppt/slideLayouts/slideLayout4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42" name="PlaceHolder 1"/>
          <p:cNvSpPr>
            <a:spLocks noGrp="1"/>
          </p:cNvSpPr>
          <p:nvPr>
            <p:ph type="title"/>
          </p:nvPr>
        </p:nvSpPr>
        <p:spPr>
          <a:xfrm>
            <a:off x="838080" y="365040"/>
            <a:ext cx="10515240" cy="1325160"/>
          </a:xfrm>
          <a:prstGeom prst="rect">
            <a:avLst/>
          </a:prstGeom>
        </p:spPr>
        <p:txBody>
          <a:bodyPr lIns="0" rIns="0" tIns="0" bIns="0" anchor="ctr"/>
          <a:p>
            <a:endParaRPr b="0" lang="en-US" sz="1800" spc="-1" strike="noStrike">
              <a:solidFill>
                <a:srgbClr val="000000"/>
              </a:solidFill>
              <a:uFill>
                <a:solidFill>
                  <a:srgbClr val="ffffff"/>
                </a:solidFill>
              </a:uFill>
              <a:latin typeface="Calibri"/>
            </a:endParaRPr>
          </a:p>
        </p:txBody>
      </p:sp>
      <p:sp>
        <p:nvSpPr>
          <p:cNvPr id="143" name="PlaceHolder 2"/>
          <p:cNvSpPr>
            <a:spLocks noGrp="1"/>
          </p:cNvSpPr>
          <p:nvPr>
            <p:ph type="body"/>
          </p:nvPr>
        </p:nvSpPr>
        <p:spPr>
          <a:xfrm>
            <a:off x="609480" y="1604520"/>
            <a:ext cx="5354280" cy="1896840"/>
          </a:xfrm>
          <a:prstGeom prst="rect">
            <a:avLst/>
          </a:prstGeom>
        </p:spPr>
        <p:txBody>
          <a:bodyPr lIns="0" rIns="0" tIns="0" bIns="0"/>
          <a:p>
            <a:endParaRPr b="0" lang="en-US" sz="2800" spc="-1" strike="noStrike">
              <a:solidFill>
                <a:srgbClr val="000000"/>
              </a:solidFill>
              <a:uFill>
                <a:solidFill>
                  <a:srgbClr val="ffffff"/>
                </a:solidFill>
              </a:uFill>
              <a:latin typeface="Calibri"/>
            </a:endParaRPr>
          </a:p>
        </p:txBody>
      </p:sp>
      <p:sp>
        <p:nvSpPr>
          <p:cNvPr id="144" name="PlaceHolder 3"/>
          <p:cNvSpPr>
            <a:spLocks noGrp="1"/>
          </p:cNvSpPr>
          <p:nvPr>
            <p:ph type="body"/>
          </p:nvPr>
        </p:nvSpPr>
        <p:spPr>
          <a:xfrm>
            <a:off x="6231960" y="1604520"/>
            <a:ext cx="5354280" cy="1896840"/>
          </a:xfrm>
          <a:prstGeom prst="rect">
            <a:avLst/>
          </a:prstGeom>
        </p:spPr>
        <p:txBody>
          <a:bodyPr lIns="0" rIns="0" tIns="0" bIns="0"/>
          <a:p>
            <a:endParaRPr b="0" lang="en-US" sz="2800" spc="-1" strike="noStrike">
              <a:solidFill>
                <a:srgbClr val="000000"/>
              </a:solidFill>
              <a:uFill>
                <a:solidFill>
                  <a:srgbClr val="ffffff"/>
                </a:solidFill>
              </a:uFill>
              <a:latin typeface="Calibri"/>
            </a:endParaRPr>
          </a:p>
        </p:txBody>
      </p:sp>
      <p:sp>
        <p:nvSpPr>
          <p:cNvPr id="145" name="PlaceHolder 4"/>
          <p:cNvSpPr>
            <a:spLocks noGrp="1"/>
          </p:cNvSpPr>
          <p:nvPr>
            <p:ph type="body"/>
          </p:nvPr>
        </p:nvSpPr>
        <p:spPr>
          <a:xfrm>
            <a:off x="609480" y="3682080"/>
            <a:ext cx="10972440" cy="1896840"/>
          </a:xfrm>
          <a:prstGeom prst="rect">
            <a:avLst/>
          </a:prstGeom>
        </p:spPr>
        <p:txBody>
          <a:bodyPr lIns="0" rIns="0" tIns="0" bIns="0"/>
          <a:p>
            <a:endParaRPr b="0" lang="en-US" sz="2800" spc="-1" strike="noStrike">
              <a:solidFill>
                <a:srgbClr val="000000"/>
              </a:solidFill>
              <a:uFill>
                <a:solidFill>
                  <a:srgbClr val="ffffff"/>
                </a:solidFill>
              </a:uFill>
              <a:latin typeface="Calibri"/>
            </a:endParaRPr>
          </a:p>
        </p:txBody>
      </p:sp>
    </p:spTree>
  </p:cSld>
</p:sldLayout>
</file>

<file path=ppt/slideLayouts/slideLayout4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46" name="PlaceHolder 1"/>
          <p:cNvSpPr>
            <a:spLocks noGrp="1"/>
          </p:cNvSpPr>
          <p:nvPr>
            <p:ph type="title"/>
          </p:nvPr>
        </p:nvSpPr>
        <p:spPr>
          <a:xfrm>
            <a:off x="838080" y="365040"/>
            <a:ext cx="10515240" cy="1325160"/>
          </a:xfrm>
          <a:prstGeom prst="rect">
            <a:avLst/>
          </a:prstGeom>
        </p:spPr>
        <p:txBody>
          <a:bodyPr lIns="0" rIns="0" tIns="0" bIns="0" anchor="ctr"/>
          <a:p>
            <a:endParaRPr b="0" lang="en-US" sz="1800" spc="-1" strike="noStrike">
              <a:solidFill>
                <a:srgbClr val="000000"/>
              </a:solidFill>
              <a:uFill>
                <a:solidFill>
                  <a:srgbClr val="ffffff"/>
                </a:solidFill>
              </a:uFill>
              <a:latin typeface="Calibri"/>
            </a:endParaRPr>
          </a:p>
        </p:txBody>
      </p:sp>
      <p:sp>
        <p:nvSpPr>
          <p:cNvPr id="147" name="PlaceHolder 2"/>
          <p:cNvSpPr>
            <a:spLocks noGrp="1"/>
          </p:cNvSpPr>
          <p:nvPr>
            <p:ph type="body"/>
          </p:nvPr>
        </p:nvSpPr>
        <p:spPr>
          <a:xfrm>
            <a:off x="609480" y="1604520"/>
            <a:ext cx="10972440" cy="1896840"/>
          </a:xfrm>
          <a:prstGeom prst="rect">
            <a:avLst/>
          </a:prstGeom>
        </p:spPr>
        <p:txBody>
          <a:bodyPr lIns="0" rIns="0" tIns="0" bIns="0"/>
          <a:p>
            <a:endParaRPr b="0" lang="en-US" sz="2800" spc="-1" strike="noStrike">
              <a:solidFill>
                <a:srgbClr val="000000"/>
              </a:solidFill>
              <a:uFill>
                <a:solidFill>
                  <a:srgbClr val="ffffff"/>
                </a:solidFill>
              </a:uFill>
              <a:latin typeface="Calibri"/>
            </a:endParaRPr>
          </a:p>
        </p:txBody>
      </p:sp>
      <p:sp>
        <p:nvSpPr>
          <p:cNvPr id="148" name="PlaceHolder 3"/>
          <p:cNvSpPr>
            <a:spLocks noGrp="1"/>
          </p:cNvSpPr>
          <p:nvPr>
            <p:ph type="body"/>
          </p:nvPr>
        </p:nvSpPr>
        <p:spPr>
          <a:xfrm>
            <a:off x="609480" y="3682080"/>
            <a:ext cx="10972440" cy="1896840"/>
          </a:xfrm>
          <a:prstGeom prst="rect">
            <a:avLst/>
          </a:prstGeom>
        </p:spPr>
        <p:txBody>
          <a:bodyPr lIns="0" rIns="0" tIns="0" bIns="0"/>
          <a:p>
            <a:endParaRPr b="0" lang="en-US" sz="2800" spc="-1" strike="noStrike">
              <a:solidFill>
                <a:srgbClr val="000000"/>
              </a:solidFill>
              <a:uFill>
                <a:solidFill>
                  <a:srgbClr val="ffffff"/>
                </a:solidFill>
              </a:uFill>
              <a:latin typeface="Calibri"/>
            </a:endParaRPr>
          </a:p>
        </p:txBody>
      </p:sp>
    </p:spTree>
  </p:cSld>
</p:sldLayout>
</file>

<file path=ppt/slideLayouts/slideLayout4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49" name="PlaceHolder 1"/>
          <p:cNvSpPr>
            <a:spLocks noGrp="1"/>
          </p:cNvSpPr>
          <p:nvPr>
            <p:ph type="title"/>
          </p:nvPr>
        </p:nvSpPr>
        <p:spPr>
          <a:xfrm>
            <a:off x="838080" y="365040"/>
            <a:ext cx="10515240" cy="1325160"/>
          </a:xfrm>
          <a:prstGeom prst="rect">
            <a:avLst/>
          </a:prstGeom>
        </p:spPr>
        <p:txBody>
          <a:bodyPr lIns="0" rIns="0" tIns="0" bIns="0" anchor="ctr"/>
          <a:p>
            <a:endParaRPr b="0" lang="en-US" sz="1800" spc="-1" strike="noStrike">
              <a:solidFill>
                <a:srgbClr val="000000"/>
              </a:solidFill>
              <a:uFill>
                <a:solidFill>
                  <a:srgbClr val="ffffff"/>
                </a:solidFill>
              </a:uFill>
              <a:latin typeface="Calibri"/>
            </a:endParaRPr>
          </a:p>
        </p:txBody>
      </p:sp>
      <p:sp>
        <p:nvSpPr>
          <p:cNvPr id="150" name="PlaceHolder 2"/>
          <p:cNvSpPr>
            <a:spLocks noGrp="1"/>
          </p:cNvSpPr>
          <p:nvPr>
            <p:ph type="body"/>
          </p:nvPr>
        </p:nvSpPr>
        <p:spPr>
          <a:xfrm>
            <a:off x="609480" y="1604520"/>
            <a:ext cx="5354280" cy="1896840"/>
          </a:xfrm>
          <a:prstGeom prst="rect">
            <a:avLst/>
          </a:prstGeom>
        </p:spPr>
        <p:txBody>
          <a:bodyPr lIns="0" rIns="0" tIns="0" bIns="0"/>
          <a:p>
            <a:endParaRPr b="0" lang="en-US" sz="2800" spc="-1" strike="noStrike">
              <a:solidFill>
                <a:srgbClr val="000000"/>
              </a:solidFill>
              <a:uFill>
                <a:solidFill>
                  <a:srgbClr val="ffffff"/>
                </a:solidFill>
              </a:uFill>
              <a:latin typeface="Calibri"/>
            </a:endParaRPr>
          </a:p>
        </p:txBody>
      </p:sp>
      <p:sp>
        <p:nvSpPr>
          <p:cNvPr id="151" name="PlaceHolder 3"/>
          <p:cNvSpPr>
            <a:spLocks noGrp="1"/>
          </p:cNvSpPr>
          <p:nvPr>
            <p:ph type="body"/>
          </p:nvPr>
        </p:nvSpPr>
        <p:spPr>
          <a:xfrm>
            <a:off x="6231960" y="1604520"/>
            <a:ext cx="5354280" cy="1896840"/>
          </a:xfrm>
          <a:prstGeom prst="rect">
            <a:avLst/>
          </a:prstGeom>
        </p:spPr>
        <p:txBody>
          <a:bodyPr lIns="0" rIns="0" tIns="0" bIns="0"/>
          <a:p>
            <a:endParaRPr b="0" lang="en-US" sz="2800" spc="-1" strike="noStrike">
              <a:solidFill>
                <a:srgbClr val="000000"/>
              </a:solidFill>
              <a:uFill>
                <a:solidFill>
                  <a:srgbClr val="ffffff"/>
                </a:solidFill>
              </a:uFill>
              <a:latin typeface="Calibri"/>
            </a:endParaRPr>
          </a:p>
        </p:txBody>
      </p:sp>
      <p:sp>
        <p:nvSpPr>
          <p:cNvPr id="152" name="PlaceHolder 4"/>
          <p:cNvSpPr>
            <a:spLocks noGrp="1"/>
          </p:cNvSpPr>
          <p:nvPr>
            <p:ph type="body"/>
          </p:nvPr>
        </p:nvSpPr>
        <p:spPr>
          <a:xfrm>
            <a:off x="6231960" y="3682080"/>
            <a:ext cx="5354280" cy="1896840"/>
          </a:xfrm>
          <a:prstGeom prst="rect">
            <a:avLst/>
          </a:prstGeom>
        </p:spPr>
        <p:txBody>
          <a:bodyPr lIns="0" rIns="0" tIns="0" bIns="0"/>
          <a:p>
            <a:endParaRPr b="0" lang="en-US" sz="2800" spc="-1" strike="noStrike">
              <a:solidFill>
                <a:srgbClr val="000000"/>
              </a:solidFill>
              <a:uFill>
                <a:solidFill>
                  <a:srgbClr val="ffffff"/>
                </a:solidFill>
              </a:uFill>
              <a:latin typeface="Calibri"/>
            </a:endParaRPr>
          </a:p>
        </p:txBody>
      </p:sp>
      <p:sp>
        <p:nvSpPr>
          <p:cNvPr id="153" name="PlaceHolder 5"/>
          <p:cNvSpPr>
            <a:spLocks noGrp="1"/>
          </p:cNvSpPr>
          <p:nvPr>
            <p:ph type="body"/>
          </p:nvPr>
        </p:nvSpPr>
        <p:spPr>
          <a:xfrm>
            <a:off x="609480" y="3682080"/>
            <a:ext cx="5354280" cy="1896840"/>
          </a:xfrm>
          <a:prstGeom prst="rect">
            <a:avLst/>
          </a:prstGeom>
        </p:spPr>
        <p:txBody>
          <a:bodyPr lIns="0" rIns="0" tIns="0" bIns="0"/>
          <a:p>
            <a:endParaRPr b="0" lang="en-US" sz="2800" spc="-1" strike="noStrike">
              <a:solidFill>
                <a:srgbClr val="000000"/>
              </a:solidFill>
              <a:uFill>
                <a:solidFill>
                  <a:srgbClr val="ffffff"/>
                </a:solidFill>
              </a:uFill>
              <a:latin typeface="Calibri"/>
            </a:endParaRPr>
          </a:p>
        </p:txBody>
      </p:sp>
    </p:spTree>
  </p:cSld>
</p:sldLayout>
</file>

<file path=ppt/slideLayouts/slideLayout4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54" name="PlaceHolder 1"/>
          <p:cNvSpPr>
            <a:spLocks noGrp="1"/>
          </p:cNvSpPr>
          <p:nvPr>
            <p:ph type="title"/>
          </p:nvPr>
        </p:nvSpPr>
        <p:spPr>
          <a:xfrm>
            <a:off x="838080" y="365040"/>
            <a:ext cx="10515240" cy="1325160"/>
          </a:xfrm>
          <a:prstGeom prst="rect">
            <a:avLst/>
          </a:prstGeom>
        </p:spPr>
        <p:txBody>
          <a:bodyPr lIns="0" rIns="0" tIns="0" bIns="0" anchor="ctr"/>
          <a:p>
            <a:endParaRPr b="0" lang="en-US" sz="1800" spc="-1" strike="noStrike">
              <a:solidFill>
                <a:srgbClr val="000000"/>
              </a:solidFill>
              <a:uFill>
                <a:solidFill>
                  <a:srgbClr val="ffffff"/>
                </a:solidFill>
              </a:uFill>
              <a:latin typeface="Calibri"/>
            </a:endParaRPr>
          </a:p>
        </p:txBody>
      </p:sp>
      <p:sp>
        <p:nvSpPr>
          <p:cNvPr id="155" name="PlaceHolder 2"/>
          <p:cNvSpPr>
            <a:spLocks noGrp="1"/>
          </p:cNvSpPr>
          <p:nvPr>
            <p:ph type="body"/>
          </p:nvPr>
        </p:nvSpPr>
        <p:spPr>
          <a:xfrm>
            <a:off x="609480" y="1604520"/>
            <a:ext cx="10972440" cy="3977280"/>
          </a:xfrm>
          <a:prstGeom prst="rect">
            <a:avLst/>
          </a:prstGeom>
        </p:spPr>
        <p:txBody>
          <a:bodyPr lIns="0" rIns="0" tIns="0" bIns="0"/>
          <a:p>
            <a:endParaRPr b="0" lang="en-US" sz="2800" spc="-1" strike="noStrike">
              <a:solidFill>
                <a:srgbClr val="000000"/>
              </a:solidFill>
              <a:uFill>
                <a:solidFill>
                  <a:srgbClr val="ffffff"/>
                </a:solidFill>
              </a:uFill>
              <a:latin typeface="Calibri"/>
            </a:endParaRPr>
          </a:p>
        </p:txBody>
      </p:sp>
      <p:sp>
        <p:nvSpPr>
          <p:cNvPr id="156" name="PlaceHolder 3"/>
          <p:cNvSpPr>
            <a:spLocks noGrp="1"/>
          </p:cNvSpPr>
          <p:nvPr>
            <p:ph type="body"/>
          </p:nvPr>
        </p:nvSpPr>
        <p:spPr>
          <a:xfrm>
            <a:off x="609480" y="1604520"/>
            <a:ext cx="10972440" cy="3977280"/>
          </a:xfrm>
          <a:prstGeom prst="rect">
            <a:avLst/>
          </a:prstGeom>
        </p:spPr>
        <p:txBody>
          <a:bodyPr lIns="0" rIns="0" tIns="0" bIns="0"/>
          <a:p>
            <a:endParaRPr b="0" lang="en-US" sz="2800" spc="-1" strike="noStrike">
              <a:solidFill>
                <a:srgbClr val="000000"/>
              </a:solidFill>
              <a:uFill>
                <a:solidFill>
                  <a:srgbClr val="ffffff"/>
                </a:solidFill>
              </a:uFill>
              <a:latin typeface="Calibri"/>
            </a:endParaRPr>
          </a:p>
        </p:txBody>
      </p:sp>
      <p:pic>
        <p:nvPicPr>
          <p:cNvPr id="157" name="" descr=""/>
          <p:cNvPicPr/>
          <p:nvPr/>
        </p:nvPicPr>
        <p:blipFill>
          <a:blip r:embed="rId2"/>
          <a:stretch/>
        </p:blipFill>
        <p:spPr>
          <a:xfrm>
            <a:off x="3602880" y="1604520"/>
            <a:ext cx="4984920" cy="3977280"/>
          </a:xfrm>
          <a:prstGeom prst="rect">
            <a:avLst/>
          </a:prstGeom>
          <a:ln>
            <a:noFill/>
          </a:ln>
        </p:spPr>
      </p:pic>
      <p:pic>
        <p:nvPicPr>
          <p:cNvPr id="158" name="" descr=""/>
          <p:cNvPicPr/>
          <p:nvPr/>
        </p:nvPicPr>
        <p:blipFill>
          <a:blip r:embed="rId3"/>
          <a:stretch/>
        </p:blipFill>
        <p:spPr>
          <a:xfrm>
            <a:off x="3602880" y="1604520"/>
            <a:ext cx="4984920" cy="3977280"/>
          </a:xfrm>
          <a:prstGeom prst="rect">
            <a:avLst/>
          </a:prstGeom>
          <a:ln>
            <a:noFill/>
          </a:ln>
        </p:spPr>
      </p:pic>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2" name="PlaceHolder 1"/>
          <p:cNvSpPr>
            <a:spLocks noGrp="1"/>
          </p:cNvSpPr>
          <p:nvPr>
            <p:ph type="title"/>
          </p:nvPr>
        </p:nvSpPr>
        <p:spPr>
          <a:xfrm>
            <a:off x="838080" y="365040"/>
            <a:ext cx="10515240" cy="1325160"/>
          </a:xfrm>
          <a:prstGeom prst="rect">
            <a:avLst/>
          </a:prstGeom>
        </p:spPr>
        <p:txBody>
          <a:bodyPr lIns="0" rIns="0" tIns="0" bIns="0" anchor="ctr"/>
          <a:p>
            <a:endParaRPr b="0" lang="en-US" sz="1800" spc="-1" strike="noStrike">
              <a:solidFill>
                <a:srgbClr val="000000"/>
              </a:solidFill>
              <a:uFill>
                <a:solidFill>
                  <a:srgbClr val="ffffff"/>
                </a:solidFill>
              </a:uFill>
              <a:latin typeface="Calibri"/>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3" name="PlaceHolder 1"/>
          <p:cNvSpPr>
            <a:spLocks noGrp="1"/>
          </p:cNvSpPr>
          <p:nvPr>
            <p:ph type="subTitle"/>
          </p:nvPr>
        </p:nvSpPr>
        <p:spPr>
          <a:xfrm>
            <a:off x="838080" y="365040"/>
            <a:ext cx="10515240" cy="6144120"/>
          </a:xfrm>
          <a:prstGeom prst="rect">
            <a:avLst/>
          </a:prstGeom>
        </p:spPr>
        <p:txBody>
          <a:bodyPr lIns="0" rIns="0" tIns="0" bIns="0" anchor="ctr"/>
          <a:p>
            <a:pPr algn="ctr"/>
            <a:endParaRPr b="0" lang="en-US" sz="3200" spc="-1" strike="noStrike">
              <a:solidFill>
                <a:srgbClr val="000000"/>
              </a:solidFill>
              <a:uFill>
                <a:solidFill>
                  <a:srgbClr val="ffffff"/>
                </a:solidFill>
              </a:uFill>
              <a:latin typeface="Arial"/>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4" name="PlaceHolder 1"/>
          <p:cNvSpPr>
            <a:spLocks noGrp="1"/>
          </p:cNvSpPr>
          <p:nvPr>
            <p:ph type="title"/>
          </p:nvPr>
        </p:nvSpPr>
        <p:spPr>
          <a:xfrm>
            <a:off x="838080" y="365040"/>
            <a:ext cx="10515240" cy="1325160"/>
          </a:xfrm>
          <a:prstGeom prst="rect">
            <a:avLst/>
          </a:prstGeom>
        </p:spPr>
        <p:txBody>
          <a:bodyPr lIns="0" rIns="0" tIns="0" bIns="0" anchor="ctr"/>
          <a:p>
            <a:endParaRPr b="0" lang="en-US" sz="1800" spc="-1" strike="noStrike">
              <a:solidFill>
                <a:srgbClr val="000000"/>
              </a:solidFill>
              <a:uFill>
                <a:solidFill>
                  <a:srgbClr val="ffffff"/>
                </a:solidFill>
              </a:uFill>
              <a:latin typeface="Calibri"/>
            </a:endParaRPr>
          </a:p>
        </p:txBody>
      </p:sp>
      <p:sp>
        <p:nvSpPr>
          <p:cNvPr id="15" name="PlaceHolder 2"/>
          <p:cNvSpPr>
            <a:spLocks noGrp="1"/>
          </p:cNvSpPr>
          <p:nvPr>
            <p:ph type="body"/>
          </p:nvPr>
        </p:nvSpPr>
        <p:spPr>
          <a:xfrm>
            <a:off x="609480" y="1604520"/>
            <a:ext cx="5354280" cy="1896840"/>
          </a:xfrm>
          <a:prstGeom prst="rect">
            <a:avLst/>
          </a:prstGeom>
        </p:spPr>
        <p:txBody>
          <a:bodyPr lIns="0" rIns="0" tIns="0" bIns="0"/>
          <a:p>
            <a:endParaRPr b="0" lang="en-US" sz="2800" spc="-1" strike="noStrike">
              <a:solidFill>
                <a:srgbClr val="000000"/>
              </a:solidFill>
              <a:uFill>
                <a:solidFill>
                  <a:srgbClr val="ffffff"/>
                </a:solidFill>
              </a:uFill>
              <a:latin typeface="Calibri"/>
            </a:endParaRPr>
          </a:p>
        </p:txBody>
      </p:sp>
      <p:sp>
        <p:nvSpPr>
          <p:cNvPr id="16" name="PlaceHolder 3"/>
          <p:cNvSpPr>
            <a:spLocks noGrp="1"/>
          </p:cNvSpPr>
          <p:nvPr>
            <p:ph type="body"/>
          </p:nvPr>
        </p:nvSpPr>
        <p:spPr>
          <a:xfrm>
            <a:off x="609480" y="3682080"/>
            <a:ext cx="5354280" cy="1896840"/>
          </a:xfrm>
          <a:prstGeom prst="rect">
            <a:avLst/>
          </a:prstGeom>
        </p:spPr>
        <p:txBody>
          <a:bodyPr lIns="0" rIns="0" tIns="0" bIns="0"/>
          <a:p>
            <a:endParaRPr b="0" lang="en-US" sz="2800" spc="-1" strike="noStrike">
              <a:solidFill>
                <a:srgbClr val="000000"/>
              </a:solidFill>
              <a:uFill>
                <a:solidFill>
                  <a:srgbClr val="ffffff"/>
                </a:solidFill>
              </a:uFill>
              <a:latin typeface="Calibri"/>
            </a:endParaRPr>
          </a:p>
        </p:txBody>
      </p:sp>
      <p:sp>
        <p:nvSpPr>
          <p:cNvPr id="17" name="PlaceHolder 4"/>
          <p:cNvSpPr>
            <a:spLocks noGrp="1"/>
          </p:cNvSpPr>
          <p:nvPr>
            <p:ph type="body"/>
          </p:nvPr>
        </p:nvSpPr>
        <p:spPr>
          <a:xfrm>
            <a:off x="6231960" y="1604520"/>
            <a:ext cx="5354280" cy="3977280"/>
          </a:xfrm>
          <a:prstGeom prst="rect">
            <a:avLst/>
          </a:prstGeom>
        </p:spPr>
        <p:txBody>
          <a:bodyPr lIns="0" rIns="0" tIns="0" bIns="0"/>
          <a:p>
            <a:endParaRPr b="0" lang="en-US" sz="2800" spc="-1" strike="noStrike">
              <a:solidFill>
                <a:srgbClr val="000000"/>
              </a:solidFill>
              <a:uFill>
                <a:solidFill>
                  <a:srgbClr val="ffffff"/>
                </a:solidFill>
              </a:uFill>
              <a:latin typeface="Calibri"/>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838080" y="365040"/>
            <a:ext cx="10515240" cy="1325160"/>
          </a:xfrm>
          <a:prstGeom prst="rect">
            <a:avLst/>
          </a:prstGeom>
        </p:spPr>
        <p:txBody>
          <a:bodyPr lIns="0" rIns="0" tIns="0" bIns="0" anchor="ctr"/>
          <a:p>
            <a:endParaRPr b="0" lang="en-US" sz="1800" spc="-1" strike="noStrike">
              <a:solidFill>
                <a:srgbClr val="000000"/>
              </a:solidFill>
              <a:uFill>
                <a:solidFill>
                  <a:srgbClr val="ffffff"/>
                </a:solidFill>
              </a:uFill>
              <a:latin typeface="Calibri"/>
            </a:endParaRPr>
          </a:p>
        </p:txBody>
      </p:sp>
      <p:sp>
        <p:nvSpPr>
          <p:cNvPr id="19" name="PlaceHolder 2"/>
          <p:cNvSpPr>
            <a:spLocks noGrp="1"/>
          </p:cNvSpPr>
          <p:nvPr>
            <p:ph type="body"/>
          </p:nvPr>
        </p:nvSpPr>
        <p:spPr>
          <a:xfrm>
            <a:off x="609480" y="1604520"/>
            <a:ext cx="5354280" cy="3977280"/>
          </a:xfrm>
          <a:prstGeom prst="rect">
            <a:avLst/>
          </a:prstGeom>
        </p:spPr>
        <p:txBody>
          <a:bodyPr lIns="0" rIns="0" tIns="0" bIns="0"/>
          <a:p>
            <a:endParaRPr b="0" lang="en-US" sz="2800" spc="-1" strike="noStrike">
              <a:solidFill>
                <a:srgbClr val="000000"/>
              </a:solidFill>
              <a:uFill>
                <a:solidFill>
                  <a:srgbClr val="ffffff"/>
                </a:solidFill>
              </a:uFill>
              <a:latin typeface="Calibri"/>
            </a:endParaRPr>
          </a:p>
        </p:txBody>
      </p:sp>
      <p:sp>
        <p:nvSpPr>
          <p:cNvPr id="20" name="PlaceHolder 3"/>
          <p:cNvSpPr>
            <a:spLocks noGrp="1"/>
          </p:cNvSpPr>
          <p:nvPr>
            <p:ph type="body"/>
          </p:nvPr>
        </p:nvSpPr>
        <p:spPr>
          <a:xfrm>
            <a:off x="6231960" y="1604520"/>
            <a:ext cx="5354280" cy="1896840"/>
          </a:xfrm>
          <a:prstGeom prst="rect">
            <a:avLst/>
          </a:prstGeom>
        </p:spPr>
        <p:txBody>
          <a:bodyPr lIns="0" rIns="0" tIns="0" bIns="0"/>
          <a:p>
            <a:endParaRPr b="0" lang="en-US" sz="2800" spc="-1" strike="noStrike">
              <a:solidFill>
                <a:srgbClr val="000000"/>
              </a:solidFill>
              <a:uFill>
                <a:solidFill>
                  <a:srgbClr val="ffffff"/>
                </a:solidFill>
              </a:uFill>
              <a:latin typeface="Calibri"/>
            </a:endParaRPr>
          </a:p>
        </p:txBody>
      </p:sp>
      <p:sp>
        <p:nvSpPr>
          <p:cNvPr id="21" name="PlaceHolder 4"/>
          <p:cNvSpPr>
            <a:spLocks noGrp="1"/>
          </p:cNvSpPr>
          <p:nvPr>
            <p:ph type="body"/>
          </p:nvPr>
        </p:nvSpPr>
        <p:spPr>
          <a:xfrm>
            <a:off x="6231960" y="3682080"/>
            <a:ext cx="5354280" cy="1896840"/>
          </a:xfrm>
          <a:prstGeom prst="rect">
            <a:avLst/>
          </a:prstGeom>
        </p:spPr>
        <p:txBody>
          <a:bodyPr lIns="0" rIns="0" tIns="0" bIns="0"/>
          <a:p>
            <a:endParaRPr b="0" lang="en-US" sz="2800" spc="-1" strike="noStrike">
              <a:solidFill>
                <a:srgbClr val="000000"/>
              </a:solidFill>
              <a:uFill>
                <a:solidFill>
                  <a:srgbClr val="ffffff"/>
                </a:solidFill>
              </a:uFill>
              <a:latin typeface="Calibri"/>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838080" y="365040"/>
            <a:ext cx="10515240" cy="1325160"/>
          </a:xfrm>
          <a:prstGeom prst="rect">
            <a:avLst/>
          </a:prstGeom>
        </p:spPr>
        <p:txBody>
          <a:bodyPr lIns="0" rIns="0" tIns="0" bIns="0" anchor="ctr"/>
          <a:p>
            <a:endParaRPr b="0" lang="en-US" sz="1800" spc="-1" strike="noStrike">
              <a:solidFill>
                <a:srgbClr val="000000"/>
              </a:solidFill>
              <a:uFill>
                <a:solidFill>
                  <a:srgbClr val="ffffff"/>
                </a:solidFill>
              </a:uFill>
              <a:latin typeface="Calibri"/>
            </a:endParaRPr>
          </a:p>
        </p:txBody>
      </p:sp>
      <p:sp>
        <p:nvSpPr>
          <p:cNvPr id="23" name="PlaceHolder 2"/>
          <p:cNvSpPr>
            <a:spLocks noGrp="1"/>
          </p:cNvSpPr>
          <p:nvPr>
            <p:ph type="body"/>
          </p:nvPr>
        </p:nvSpPr>
        <p:spPr>
          <a:xfrm>
            <a:off x="609480" y="1604520"/>
            <a:ext cx="5354280" cy="1896840"/>
          </a:xfrm>
          <a:prstGeom prst="rect">
            <a:avLst/>
          </a:prstGeom>
        </p:spPr>
        <p:txBody>
          <a:bodyPr lIns="0" rIns="0" tIns="0" bIns="0"/>
          <a:p>
            <a:endParaRPr b="0" lang="en-US" sz="2800" spc="-1" strike="noStrike">
              <a:solidFill>
                <a:srgbClr val="000000"/>
              </a:solidFill>
              <a:uFill>
                <a:solidFill>
                  <a:srgbClr val="ffffff"/>
                </a:solidFill>
              </a:uFill>
              <a:latin typeface="Calibri"/>
            </a:endParaRPr>
          </a:p>
        </p:txBody>
      </p:sp>
      <p:sp>
        <p:nvSpPr>
          <p:cNvPr id="24" name="PlaceHolder 3"/>
          <p:cNvSpPr>
            <a:spLocks noGrp="1"/>
          </p:cNvSpPr>
          <p:nvPr>
            <p:ph type="body"/>
          </p:nvPr>
        </p:nvSpPr>
        <p:spPr>
          <a:xfrm>
            <a:off x="6231960" y="1604520"/>
            <a:ext cx="5354280" cy="1896840"/>
          </a:xfrm>
          <a:prstGeom prst="rect">
            <a:avLst/>
          </a:prstGeom>
        </p:spPr>
        <p:txBody>
          <a:bodyPr lIns="0" rIns="0" tIns="0" bIns="0"/>
          <a:p>
            <a:endParaRPr b="0" lang="en-US" sz="2800" spc="-1" strike="noStrike">
              <a:solidFill>
                <a:srgbClr val="000000"/>
              </a:solidFill>
              <a:uFill>
                <a:solidFill>
                  <a:srgbClr val="ffffff"/>
                </a:solidFill>
              </a:uFill>
              <a:latin typeface="Calibri"/>
            </a:endParaRPr>
          </a:p>
        </p:txBody>
      </p:sp>
      <p:sp>
        <p:nvSpPr>
          <p:cNvPr id="25" name="PlaceHolder 4"/>
          <p:cNvSpPr>
            <a:spLocks noGrp="1"/>
          </p:cNvSpPr>
          <p:nvPr>
            <p:ph type="body"/>
          </p:nvPr>
        </p:nvSpPr>
        <p:spPr>
          <a:xfrm>
            <a:off x="609480" y="3682080"/>
            <a:ext cx="10972440" cy="1896840"/>
          </a:xfrm>
          <a:prstGeom prst="rect">
            <a:avLst/>
          </a:prstGeom>
        </p:spPr>
        <p:txBody>
          <a:bodyPr lIns="0" rIns="0" tIns="0" bIns="0"/>
          <a:p>
            <a:endParaRPr b="0" lang="en-US" sz="2800" spc="-1" strike="noStrike">
              <a:solidFill>
                <a:srgbClr val="000000"/>
              </a:solidFill>
              <a:uFill>
                <a:solidFill>
                  <a:srgbClr val="ffffff"/>
                </a:solidFill>
              </a:uFill>
              <a:latin typeface="Calibri"/>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slideLayout" Target="../slideLayouts/slideLayout24.xml"/>
</Relationships>
</file>

<file path=ppt/slideMasters/_rels/slideMaster3.xml.rels><?xml version="1.0" encoding="UTF-8"?>
<Relationships xmlns="http://schemas.openxmlformats.org/package/2006/relationships"><Relationship Id="rId1" Type="http://schemas.openxmlformats.org/officeDocument/2006/relationships/theme" Target="../theme/theme3.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 Id="rId9" Type="http://schemas.openxmlformats.org/officeDocument/2006/relationships/slideLayout" Target="../slideLayouts/slideLayout32.xml"/><Relationship Id="rId10" Type="http://schemas.openxmlformats.org/officeDocument/2006/relationships/slideLayout" Target="../slideLayouts/slideLayout33.xml"/><Relationship Id="rId11" Type="http://schemas.openxmlformats.org/officeDocument/2006/relationships/slideLayout" Target="../slideLayouts/slideLayout34.xml"/><Relationship Id="rId12" Type="http://schemas.openxmlformats.org/officeDocument/2006/relationships/slideLayout" Target="../slideLayouts/slideLayout35.xml"/><Relationship Id="rId13" Type="http://schemas.openxmlformats.org/officeDocument/2006/relationships/slideLayout" Target="../slideLayouts/slideLayout36.xml"/>
</Relationships>
</file>

<file path=ppt/slideMasters/_rels/slideMaster4.xml.rels><?xml version="1.0" encoding="UTF-8"?>
<Relationships xmlns="http://schemas.openxmlformats.org/package/2006/relationships"><Relationship Id="rId1" Type="http://schemas.openxmlformats.org/officeDocument/2006/relationships/theme" Target="../theme/theme4.xml"/><Relationship Id="rId2" Type="http://schemas.openxmlformats.org/officeDocument/2006/relationships/slideLayout" Target="../slideLayouts/slideLayout37.xml"/><Relationship Id="rId3" Type="http://schemas.openxmlformats.org/officeDocument/2006/relationships/slideLayout" Target="../slideLayouts/slideLayout38.xml"/><Relationship Id="rId4" Type="http://schemas.openxmlformats.org/officeDocument/2006/relationships/slideLayout" Target="../slideLayouts/slideLayout39.xml"/><Relationship Id="rId5" Type="http://schemas.openxmlformats.org/officeDocument/2006/relationships/slideLayout" Target="../slideLayouts/slideLayout40.xml"/><Relationship Id="rId6" Type="http://schemas.openxmlformats.org/officeDocument/2006/relationships/slideLayout" Target="../slideLayouts/slideLayout41.xml"/><Relationship Id="rId7" Type="http://schemas.openxmlformats.org/officeDocument/2006/relationships/slideLayout" Target="../slideLayouts/slideLayout42.xml"/><Relationship Id="rId8" Type="http://schemas.openxmlformats.org/officeDocument/2006/relationships/slideLayout" Target="../slideLayouts/slideLayout43.xml"/><Relationship Id="rId9" Type="http://schemas.openxmlformats.org/officeDocument/2006/relationships/slideLayout" Target="../slideLayouts/slideLayout44.xml"/><Relationship Id="rId10" Type="http://schemas.openxmlformats.org/officeDocument/2006/relationships/slideLayout" Target="../slideLayouts/slideLayout45.xml"/><Relationship Id="rId11" Type="http://schemas.openxmlformats.org/officeDocument/2006/relationships/slideLayout" Target="../slideLayouts/slideLayout46.xml"/><Relationship Id="rId12" Type="http://schemas.openxmlformats.org/officeDocument/2006/relationships/slideLayout" Target="../slideLayouts/slideLayout47.xml"/><Relationship Id="rId13" Type="http://schemas.openxmlformats.org/officeDocument/2006/relationships/slideLayout" Target="../slideLayouts/slideLayout48.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0" name="PlaceHolder 1"/>
          <p:cNvSpPr>
            <a:spLocks noGrp="1"/>
          </p:cNvSpPr>
          <p:nvPr>
            <p:ph type="title"/>
          </p:nvPr>
        </p:nvSpPr>
        <p:spPr>
          <a:xfrm>
            <a:off x="838080" y="365040"/>
            <a:ext cx="10515240" cy="1325160"/>
          </a:xfrm>
          <a:prstGeom prst="rect">
            <a:avLst/>
          </a:prstGeom>
        </p:spPr>
        <p:txBody>
          <a:bodyPr anchor="ctr"/>
          <a:p>
            <a:pPr>
              <a:lnSpc>
                <a:spcPct val="90000"/>
              </a:lnSpc>
            </a:pPr>
            <a:r>
              <a:rPr b="0" lang="en-US" sz="4400" spc="-1" strike="noStrike">
                <a:solidFill>
                  <a:srgbClr val="000000"/>
                </a:solidFill>
                <a:uFill>
                  <a:solidFill>
                    <a:srgbClr val="ffffff"/>
                  </a:solidFill>
                </a:uFill>
                <a:latin typeface="Calibri Light"/>
              </a:rPr>
              <a:t>Click to edit Master title style</a:t>
            </a:r>
            <a:endParaRPr b="0" lang="en-US" sz="1800" spc="-1" strike="noStrike">
              <a:solidFill>
                <a:srgbClr val="000000"/>
              </a:solidFill>
              <a:uFill>
                <a:solidFill>
                  <a:srgbClr val="ffffff"/>
                </a:solidFill>
              </a:uFill>
              <a:latin typeface="Calibri"/>
            </a:endParaRPr>
          </a:p>
        </p:txBody>
      </p:sp>
      <p:sp>
        <p:nvSpPr>
          <p:cNvPr id="1" name="PlaceHolder 2"/>
          <p:cNvSpPr>
            <a:spLocks noGrp="1"/>
          </p:cNvSpPr>
          <p:nvPr>
            <p:ph type="body"/>
          </p:nvPr>
        </p:nvSpPr>
        <p:spPr>
          <a:xfrm>
            <a:off x="838080" y="1825560"/>
            <a:ext cx="10515240" cy="4350960"/>
          </a:xfrm>
          <a:prstGeom prst="rect">
            <a:avLst/>
          </a:prstGeom>
        </p:spPr>
        <p:txBody>
          <a:bodyPr/>
          <a:p>
            <a:pPr marL="432000" indent="-324000">
              <a:buClr>
                <a:srgbClr val="000000"/>
              </a:buClr>
              <a:buSzPct val="45000"/>
              <a:buFont typeface="Wingdings" charset="2"/>
              <a:buChar char=""/>
            </a:pPr>
            <a:r>
              <a:rPr b="0" lang="en-US" sz="2800" spc="-1" strike="noStrike">
                <a:solidFill>
                  <a:srgbClr val="000000"/>
                </a:solidFill>
                <a:uFill>
                  <a:solidFill>
                    <a:srgbClr val="ffffff"/>
                  </a:solidFill>
                </a:uFill>
                <a:latin typeface="Calibri"/>
              </a:rPr>
              <a:t>Click to edit the outline text format</a:t>
            </a:r>
            <a:endParaRPr b="0" lang="en-US" sz="2800" spc="-1" strike="noStrike">
              <a:solidFill>
                <a:srgbClr val="000000"/>
              </a:solidFill>
              <a:uFill>
                <a:solidFill>
                  <a:srgbClr val="ffffff"/>
                </a:solidFill>
              </a:uFill>
              <a:latin typeface="Calibri"/>
            </a:endParaRPr>
          </a:p>
          <a:p>
            <a:pPr lvl="1" marL="864000" indent="-324000">
              <a:buClr>
                <a:srgbClr val="000000"/>
              </a:buClr>
              <a:buSzPct val="75000"/>
              <a:buFont typeface="Symbol" charset="2"/>
              <a:buChar char=""/>
            </a:pPr>
            <a:r>
              <a:rPr b="0" lang="en-US" sz="2800" spc="-1" strike="noStrike">
                <a:solidFill>
                  <a:srgbClr val="000000"/>
                </a:solidFill>
                <a:uFill>
                  <a:solidFill>
                    <a:srgbClr val="ffffff"/>
                  </a:solidFill>
                </a:uFill>
                <a:latin typeface="Calibri"/>
              </a:rPr>
              <a:t>Second Outline Level</a:t>
            </a:r>
            <a:endParaRPr b="0" lang="en-US" sz="2800" spc="-1" strike="noStrike">
              <a:solidFill>
                <a:srgbClr val="000000"/>
              </a:solidFill>
              <a:uFill>
                <a:solidFill>
                  <a:srgbClr val="ffffff"/>
                </a:solidFill>
              </a:uFill>
              <a:latin typeface="Calibri"/>
            </a:endParaRPr>
          </a:p>
          <a:p>
            <a:pPr lvl="2" marL="1296000" indent="-288000">
              <a:buClr>
                <a:srgbClr val="000000"/>
              </a:buClr>
              <a:buSzPct val="45000"/>
              <a:buFont typeface="Wingdings" charset="2"/>
              <a:buChar char=""/>
            </a:pPr>
            <a:r>
              <a:rPr b="0" lang="en-US" sz="2800" spc="-1" strike="noStrike">
                <a:solidFill>
                  <a:srgbClr val="000000"/>
                </a:solidFill>
                <a:uFill>
                  <a:solidFill>
                    <a:srgbClr val="ffffff"/>
                  </a:solidFill>
                </a:uFill>
                <a:latin typeface="Calibri"/>
              </a:rPr>
              <a:t>Third Outline Level</a:t>
            </a:r>
            <a:endParaRPr b="0" lang="en-US" sz="2800" spc="-1" strike="noStrike">
              <a:solidFill>
                <a:srgbClr val="000000"/>
              </a:solidFill>
              <a:uFill>
                <a:solidFill>
                  <a:srgbClr val="ffffff"/>
                </a:solidFill>
              </a:uFill>
              <a:latin typeface="Calibri"/>
            </a:endParaRPr>
          </a:p>
          <a:p>
            <a:pPr lvl="3" marL="1728000" indent="-216000">
              <a:buClr>
                <a:srgbClr val="000000"/>
              </a:buClr>
              <a:buSzPct val="75000"/>
              <a:buFont typeface="Symbol" charset="2"/>
              <a:buChar char=""/>
            </a:pPr>
            <a:r>
              <a:rPr b="0" lang="en-US" sz="2800" spc="-1" strike="noStrike">
                <a:solidFill>
                  <a:srgbClr val="000000"/>
                </a:solidFill>
                <a:uFill>
                  <a:solidFill>
                    <a:srgbClr val="ffffff"/>
                  </a:solidFill>
                </a:uFill>
                <a:latin typeface="Calibri"/>
              </a:rPr>
              <a:t>Fourth Outline Level</a:t>
            </a:r>
            <a:endParaRPr b="0" lang="en-US" sz="2800" spc="-1" strike="noStrike">
              <a:solidFill>
                <a:srgbClr val="000000"/>
              </a:solidFill>
              <a:uFill>
                <a:solidFill>
                  <a:srgbClr val="ffffff"/>
                </a:solidFill>
              </a:uFill>
              <a:latin typeface="Calibri"/>
            </a:endParaRPr>
          </a:p>
          <a:p>
            <a:pPr lvl="4" marL="2160000" indent="-216000">
              <a:buClr>
                <a:srgbClr val="000000"/>
              </a:buClr>
              <a:buSzPct val="45000"/>
              <a:buFont typeface="Wingdings" charset="2"/>
              <a:buChar char=""/>
            </a:pPr>
            <a:r>
              <a:rPr b="0" lang="en-US" sz="2800" spc="-1" strike="noStrike">
                <a:solidFill>
                  <a:srgbClr val="000000"/>
                </a:solidFill>
                <a:uFill>
                  <a:solidFill>
                    <a:srgbClr val="ffffff"/>
                  </a:solidFill>
                </a:uFill>
                <a:latin typeface="Calibri"/>
              </a:rPr>
              <a:t>Fifth Outline Level</a:t>
            </a:r>
            <a:endParaRPr b="0" lang="en-US" sz="2800" spc="-1" strike="noStrike">
              <a:solidFill>
                <a:srgbClr val="000000"/>
              </a:solidFill>
              <a:uFill>
                <a:solidFill>
                  <a:srgbClr val="ffffff"/>
                </a:solidFill>
              </a:uFill>
              <a:latin typeface="Calibri"/>
            </a:endParaRPr>
          </a:p>
          <a:p>
            <a:pPr lvl="5" marL="2592000" indent="-216000">
              <a:buClr>
                <a:srgbClr val="000000"/>
              </a:buClr>
              <a:buSzPct val="45000"/>
              <a:buFont typeface="Wingdings" charset="2"/>
              <a:buChar char=""/>
            </a:pPr>
            <a:r>
              <a:rPr b="0" lang="en-US" sz="2800" spc="-1" strike="noStrike">
                <a:solidFill>
                  <a:srgbClr val="000000"/>
                </a:solidFill>
                <a:uFill>
                  <a:solidFill>
                    <a:srgbClr val="ffffff"/>
                  </a:solidFill>
                </a:uFill>
                <a:latin typeface="Calibri"/>
              </a:rPr>
              <a:t>Sixth Outline Level</a:t>
            </a:r>
            <a:endParaRPr b="0" lang="en-US" sz="2800" spc="-1" strike="noStrike">
              <a:solidFill>
                <a:srgbClr val="000000"/>
              </a:solidFill>
              <a:uFill>
                <a:solidFill>
                  <a:srgbClr val="ffffff"/>
                </a:solidFill>
              </a:uFill>
              <a:latin typeface="Calibri"/>
            </a:endParaRPr>
          </a:p>
          <a:p>
            <a:pPr marL="228600" indent="-228240">
              <a:lnSpc>
                <a:spcPct val="100000"/>
              </a:lnSpc>
              <a:buClr>
                <a:srgbClr val="000000"/>
              </a:buClr>
              <a:buFont typeface="Arial"/>
              <a:buChar char="•"/>
            </a:pPr>
            <a:r>
              <a:rPr b="0" lang="en-US" sz="2800" spc="-1" strike="noStrike">
                <a:solidFill>
                  <a:srgbClr val="000000"/>
                </a:solidFill>
                <a:uFill>
                  <a:solidFill>
                    <a:srgbClr val="ffffff"/>
                  </a:solidFill>
                </a:uFill>
                <a:latin typeface="Calibri"/>
              </a:rPr>
              <a:t>Seventh Outline LevelClick to edit Master text styles</a:t>
            </a:r>
            <a:endParaRPr b="0" lang="en-US" sz="2800" spc="-1" strike="noStrike">
              <a:solidFill>
                <a:srgbClr val="000000"/>
              </a:solidFill>
              <a:uFill>
                <a:solidFill>
                  <a:srgbClr val="ffffff"/>
                </a:solidFill>
              </a:uFill>
              <a:latin typeface="Calibri"/>
            </a:endParaRPr>
          </a:p>
          <a:p>
            <a:pPr lvl="1" marL="685800" indent="-228240">
              <a:lnSpc>
                <a:spcPct val="100000"/>
              </a:lnSpc>
              <a:buClr>
                <a:srgbClr val="000000"/>
              </a:buClr>
              <a:buFont typeface="Arial"/>
              <a:buChar char="•"/>
            </a:pPr>
            <a:r>
              <a:rPr b="0" lang="en-US" sz="2400" spc="-1" strike="noStrike">
                <a:solidFill>
                  <a:srgbClr val="000000"/>
                </a:solidFill>
                <a:uFill>
                  <a:solidFill>
                    <a:srgbClr val="ffffff"/>
                  </a:solidFill>
                </a:uFill>
                <a:latin typeface="Calibri"/>
              </a:rPr>
              <a:t>Second level</a:t>
            </a:r>
            <a:endParaRPr b="0" lang="en-US" sz="2800" spc="-1" strike="noStrike">
              <a:solidFill>
                <a:srgbClr val="000000"/>
              </a:solidFill>
              <a:uFill>
                <a:solidFill>
                  <a:srgbClr val="ffffff"/>
                </a:solidFill>
              </a:uFill>
              <a:latin typeface="Calibri"/>
            </a:endParaRPr>
          </a:p>
          <a:p>
            <a:pPr lvl="2" marL="1143000" indent="-228240">
              <a:lnSpc>
                <a:spcPct val="100000"/>
              </a:lnSpc>
              <a:buClr>
                <a:srgbClr val="000000"/>
              </a:buClr>
              <a:buFont typeface="Arial"/>
              <a:buChar char="•"/>
            </a:pPr>
            <a:r>
              <a:rPr b="0" lang="en-US" sz="2000" spc="-1" strike="noStrike">
                <a:solidFill>
                  <a:srgbClr val="000000"/>
                </a:solidFill>
                <a:uFill>
                  <a:solidFill>
                    <a:srgbClr val="ffffff"/>
                  </a:solidFill>
                </a:uFill>
                <a:latin typeface="Calibri"/>
              </a:rPr>
              <a:t>Third level</a:t>
            </a:r>
            <a:endParaRPr b="0" lang="en-US" sz="2800" spc="-1" strike="noStrike">
              <a:solidFill>
                <a:srgbClr val="000000"/>
              </a:solidFill>
              <a:uFill>
                <a:solidFill>
                  <a:srgbClr val="ffffff"/>
                </a:solidFill>
              </a:uFill>
              <a:latin typeface="Calibri"/>
            </a:endParaRPr>
          </a:p>
          <a:p>
            <a:pPr lvl="3" marL="1600200" indent="-228240">
              <a:lnSpc>
                <a:spcPct val="100000"/>
              </a:lnSpc>
              <a:buClr>
                <a:srgbClr val="000000"/>
              </a:buClr>
              <a:buFont typeface="Arial"/>
              <a:buChar char="•"/>
            </a:pPr>
            <a:r>
              <a:rPr b="0" lang="en-US" sz="1800" spc="-1" strike="noStrike">
                <a:solidFill>
                  <a:srgbClr val="000000"/>
                </a:solidFill>
                <a:uFill>
                  <a:solidFill>
                    <a:srgbClr val="ffffff"/>
                  </a:solidFill>
                </a:uFill>
                <a:latin typeface="Calibri"/>
              </a:rPr>
              <a:t>Fourth level</a:t>
            </a:r>
            <a:endParaRPr b="0" lang="en-US" sz="2800" spc="-1" strike="noStrike">
              <a:solidFill>
                <a:srgbClr val="000000"/>
              </a:solidFill>
              <a:uFill>
                <a:solidFill>
                  <a:srgbClr val="ffffff"/>
                </a:solidFill>
              </a:uFill>
              <a:latin typeface="Calibri"/>
            </a:endParaRPr>
          </a:p>
          <a:p>
            <a:pPr lvl="4" marL="2057400" indent="-228240">
              <a:lnSpc>
                <a:spcPct val="100000"/>
              </a:lnSpc>
              <a:buClr>
                <a:srgbClr val="000000"/>
              </a:buClr>
              <a:buFont typeface="Arial"/>
              <a:buChar char="•"/>
            </a:pPr>
            <a:r>
              <a:rPr b="0" lang="en-US" sz="1800" spc="-1" strike="noStrike">
                <a:solidFill>
                  <a:srgbClr val="000000"/>
                </a:solidFill>
                <a:uFill>
                  <a:solidFill>
                    <a:srgbClr val="ffffff"/>
                  </a:solidFill>
                </a:uFill>
                <a:latin typeface="Calibri"/>
              </a:rPr>
              <a:t>Fifth level</a:t>
            </a:r>
            <a:endParaRPr b="0" lang="en-US" sz="2800" spc="-1" strike="noStrike">
              <a:solidFill>
                <a:srgbClr val="000000"/>
              </a:solidFill>
              <a:uFill>
                <a:solidFill>
                  <a:srgbClr val="ffffff"/>
                </a:solidFill>
              </a:uFill>
              <a:latin typeface="Calibri"/>
            </a:endParaRPr>
          </a:p>
        </p:txBody>
      </p:sp>
      <p:sp>
        <p:nvSpPr>
          <p:cNvPr id="2" name="PlaceHolder 3"/>
          <p:cNvSpPr>
            <a:spLocks noGrp="1"/>
          </p:cNvSpPr>
          <p:nvPr>
            <p:ph type="dt"/>
          </p:nvPr>
        </p:nvSpPr>
        <p:spPr>
          <a:xfrm>
            <a:off x="838080" y="6356520"/>
            <a:ext cx="2742840" cy="364680"/>
          </a:xfrm>
          <a:prstGeom prst="rect">
            <a:avLst/>
          </a:prstGeom>
        </p:spPr>
        <p:txBody>
          <a:bodyPr anchor="ctr"/>
          <a:p>
            <a:pPr>
              <a:lnSpc>
                <a:spcPct val="100000"/>
              </a:lnSpc>
            </a:pPr>
            <a:fld id="{2B02891F-FB8F-43B5-B484-2558F7FF28D4}" type="datetime">
              <a:rPr b="0" lang="en-US" sz="1200" spc="-1" strike="noStrike">
                <a:solidFill>
                  <a:srgbClr val="8b8b8b"/>
                </a:solidFill>
                <a:uFill>
                  <a:solidFill>
                    <a:srgbClr val="ffffff"/>
                  </a:solidFill>
                </a:uFill>
                <a:latin typeface="Calibri"/>
              </a:rPr>
              <a:t>6/14/22</a:t>
            </a:fld>
            <a:endParaRPr b="0" lang="en-US" sz="1400" spc="-1" strike="noStrike">
              <a:solidFill>
                <a:srgbClr val="000000"/>
              </a:solidFill>
              <a:uFill>
                <a:solidFill>
                  <a:srgbClr val="ffffff"/>
                </a:solidFill>
              </a:uFill>
              <a:latin typeface="Times New Roman"/>
            </a:endParaRPr>
          </a:p>
        </p:txBody>
      </p:sp>
      <p:sp>
        <p:nvSpPr>
          <p:cNvPr id="3" name="PlaceHolder 4"/>
          <p:cNvSpPr>
            <a:spLocks noGrp="1"/>
          </p:cNvSpPr>
          <p:nvPr>
            <p:ph type="ftr"/>
          </p:nvPr>
        </p:nvSpPr>
        <p:spPr>
          <a:xfrm>
            <a:off x="4038480" y="6356520"/>
            <a:ext cx="4114440" cy="364680"/>
          </a:xfrm>
          <a:prstGeom prst="rect">
            <a:avLst/>
          </a:prstGeom>
        </p:spPr>
        <p:txBody>
          <a:bodyPr anchor="ctr"/>
          <a:p>
            <a:endParaRPr b="0" lang="en-US" sz="2400" spc="-1" strike="noStrike">
              <a:solidFill>
                <a:srgbClr val="000000"/>
              </a:solidFill>
              <a:uFill>
                <a:solidFill>
                  <a:srgbClr val="ffffff"/>
                </a:solidFill>
              </a:uFill>
              <a:latin typeface="Times New Roman"/>
            </a:endParaRPr>
          </a:p>
        </p:txBody>
      </p:sp>
      <p:sp>
        <p:nvSpPr>
          <p:cNvPr id="4" name="PlaceHolder 5"/>
          <p:cNvSpPr>
            <a:spLocks noGrp="1"/>
          </p:cNvSpPr>
          <p:nvPr>
            <p:ph type="sldNum"/>
          </p:nvPr>
        </p:nvSpPr>
        <p:spPr>
          <a:xfrm>
            <a:off x="8610480" y="6356520"/>
            <a:ext cx="2742840" cy="364680"/>
          </a:xfrm>
          <a:prstGeom prst="rect">
            <a:avLst/>
          </a:prstGeom>
        </p:spPr>
        <p:txBody>
          <a:bodyPr anchor="ctr"/>
          <a:p>
            <a:pPr algn="r">
              <a:lnSpc>
                <a:spcPct val="100000"/>
              </a:lnSpc>
            </a:pPr>
            <a:fld id="{27A67777-1110-4E7C-AF31-2141D6993045}" type="slidenum">
              <a:rPr b="0" lang="en-US" sz="1200" spc="-1" strike="noStrike">
                <a:solidFill>
                  <a:srgbClr val="8b8b8b"/>
                </a:solidFill>
                <a:uFill>
                  <a:solidFill>
                    <a:srgbClr val="ffffff"/>
                  </a:solidFill>
                </a:uFill>
                <a:latin typeface="Calibri"/>
              </a:rPr>
              <a:t>&lt;number&gt;</a:t>
            </a:fld>
            <a:endParaRPr b="0" lang="en-US" sz="1400" spc="-1" strike="noStrike">
              <a:solidFill>
                <a:srgbClr val="000000"/>
              </a:solidFill>
              <a:uFill>
                <a:solidFill>
                  <a:srgbClr val="ffffff"/>
                </a:solidFill>
              </a:uFill>
              <a:latin typeface="Times New Roman"/>
            </a:endParaRPr>
          </a:p>
        </p:txBody>
      </p:sp>
    </p:spTree>
  </p:cSld>
  <p:clrMap bg1="lt1" bg2="lt2" tx1="dk1"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39" name="PlaceHolder 1"/>
          <p:cNvSpPr>
            <a:spLocks noGrp="1"/>
          </p:cNvSpPr>
          <p:nvPr>
            <p:ph type="dt"/>
          </p:nvPr>
        </p:nvSpPr>
        <p:spPr>
          <a:xfrm>
            <a:off x="838080" y="6356520"/>
            <a:ext cx="2742840" cy="364680"/>
          </a:xfrm>
          <a:prstGeom prst="rect">
            <a:avLst/>
          </a:prstGeom>
        </p:spPr>
        <p:txBody>
          <a:bodyPr anchor="ctr"/>
          <a:p>
            <a:pPr>
              <a:lnSpc>
                <a:spcPct val="100000"/>
              </a:lnSpc>
            </a:pPr>
            <a:fld id="{67C31E7A-DC0A-457F-B48E-A71A11D1FB6F}" type="datetime">
              <a:rPr b="0" lang="en-US" sz="1200" spc="-1" strike="noStrike">
                <a:solidFill>
                  <a:srgbClr val="8b8b8b"/>
                </a:solidFill>
                <a:uFill>
                  <a:solidFill>
                    <a:srgbClr val="ffffff"/>
                  </a:solidFill>
                </a:uFill>
                <a:latin typeface="Calibri"/>
              </a:rPr>
              <a:t>6/14/22</a:t>
            </a:fld>
            <a:endParaRPr b="0" lang="en-US" sz="1400" spc="-1" strike="noStrike">
              <a:solidFill>
                <a:srgbClr val="000000"/>
              </a:solidFill>
              <a:uFill>
                <a:solidFill>
                  <a:srgbClr val="ffffff"/>
                </a:solidFill>
              </a:uFill>
              <a:latin typeface="Times New Roman"/>
            </a:endParaRPr>
          </a:p>
        </p:txBody>
      </p:sp>
      <p:sp>
        <p:nvSpPr>
          <p:cNvPr id="40" name="PlaceHolder 2"/>
          <p:cNvSpPr>
            <a:spLocks noGrp="1"/>
          </p:cNvSpPr>
          <p:nvPr>
            <p:ph type="ftr"/>
          </p:nvPr>
        </p:nvSpPr>
        <p:spPr>
          <a:xfrm>
            <a:off x="4038480" y="6356520"/>
            <a:ext cx="4114440" cy="364680"/>
          </a:xfrm>
          <a:prstGeom prst="rect">
            <a:avLst/>
          </a:prstGeom>
        </p:spPr>
        <p:txBody>
          <a:bodyPr anchor="ctr"/>
          <a:p>
            <a:endParaRPr b="0" lang="en-US" sz="2400" spc="-1" strike="noStrike">
              <a:solidFill>
                <a:srgbClr val="000000"/>
              </a:solidFill>
              <a:uFill>
                <a:solidFill>
                  <a:srgbClr val="ffffff"/>
                </a:solidFill>
              </a:uFill>
              <a:latin typeface="Times New Roman"/>
            </a:endParaRPr>
          </a:p>
        </p:txBody>
      </p:sp>
      <p:sp>
        <p:nvSpPr>
          <p:cNvPr id="41" name="PlaceHolder 3"/>
          <p:cNvSpPr>
            <a:spLocks noGrp="1"/>
          </p:cNvSpPr>
          <p:nvPr>
            <p:ph type="sldNum"/>
          </p:nvPr>
        </p:nvSpPr>
        <p:spPr>
          <a:xfrm>
            <a:off x="8610480" y="6356520"/>
            <a:ext cx="2742840" cy="364680"/>
          </a:xfrm>
          <a:prstGeom prst="rect">
            <a:avLst/>
          </a:prstGeom>
        </p:spPr>
        <p:txBody>
          <a:bodyPr anchor="ctr"/>
          <a:p>
            <a:pPr algn="r">
              <a:lnSpc>
                <a:spcPct val="100000"/>
              </a:lnSpc>
            </a:pPr>
            <a:fld id="{87947F60-E43B-4EE6-B73D-67705C19AAD1}" type="slidenum">
              <a:rPr b="0" lang="en-US" sz="1200" spc="-1" strike="noStrike">
                <a:solidFill>
                  <a:srgbClr val="8b8b8b"/>
                </a:solidFill>
                <a:uFill>
                  <a:solidFill>
                    <a:srgbClr val="ffffff"/>
                  </a:solidFill>
                </a:uFill>
                <a:latin typeface="Calibri"/>
              </a:rPr>
              <a:t>&lt;number&gt;</a:t>
            </a:fld>
            <a:endParaRPr b="0" lang="en-US" sz="1400" spc="-1" strike="noStrike">
              <a:solidFill>
                <a:srgbClr val="000000"/>
              </a:solidFill>
              <a:uFill>
                <a:solidFill>
                  <a:srgbClr val="ffffff"/>
                </a:solidFill>
              </a:uFill>
              <a:latin typeface="Times New Roman"/>
            </a:endParaRPr>
          </a:p>
        </p:txBody>
      </p:sp>
      <p:sp>
        <p:nvSpPr>
          <p:cNvPr id="42" name="PlaceHolder 4"/>
          <p:cNvSpPr>
            <a:spLocks noGrp="1"/>
          </p:cNvSpPr>
          <p:nvPr>
            <p:ph type="title"/>
          </p:nvPr>
        </p:nvSpPr>
        <p:spPr>
          <a:xfrm>
            <a:off x="609480" y="273600"/>
            <a:ext cx="10972440" cy="1144800"/>
          </a:xfrm>
          <a:prstGeom prst="rect">
            <a:avLst/>
          </a:prstGeom>
        </p:spPr>
        <p:txBody>
          <a:bodyPr lIns="0" rIns="0" tIns="0" bIns="0" anchor="ctr"/>
          <a:p>
            <a:r>
              <a:rPr b="0" lang="en-US" sz="1800" spc="-1" strike="noStrike">
                <a:solidFill>
                  <a:srgbClr val="000000"/>
                </a:solidFill>
                <a:uFill>
                  <a:solidFill>
                    <a:srgbClr val="ffffff"/>
                  </a:solidFill>
                </a:uFill>
                <a:latin typeface="Calibri"/>
              </a:rPr>
              <a:t>Click to edit the title text format</a:t>
            </a:r>
            <a:endParaRPr b="0" lang="en-US" sz="1800" spc="-1" strike="noStrike">
              <a:solidFill>
                <a:srgbClr val="000000"/>
              </a:solidFill>
              <a:uFill>
                <a:solidFill>
                  <a:srgbClr val="ffffff"/>
                </a:solidFill>
              </a:uFill>
              <a:latin typeface="Calibri"/>
            </a:endParaRPr>
          </a:p>
        </p:txBody>
      </p:sp>
      <p:sp>
        <p:nvSpPr>
          <p:cNvPr id="43" name="PlaceHolder 5"/>
          <p:cNvSpPr>
            <a:spLocks noGrp="1"/>
          </p:cNvSpPr>
          <p:nvPr>
            <p:ph type="body"/>
          </p:nvPr>
        </p:nvSpPr>
        <p:spPr>
          <a:xfrm>
            <a:off x="609480" y="1604520"/>
            <a:ext cx="10972440" cy="3977280"/>
          </a:xfrm>
          <a:prstGeom prst="rect">
            <a:avLst/>
          </a:prstGeom>
        </p:spPr>
        <p:txBody>
          <a:bodyPr lIns="0" rIns="0" tIns="0" bIns="0"/>
          <a:p>
            <a:pPr marL="432000" indent="-324000">
              <a:buClr>
                <a:srgbClr val="000000"/>
              </a:buClr>
              <a:buSzPct val="45000"/>
              <a:buFont typeface="Wingdings" charset="2"/>
              <a:buChar char=""/>
            </a:pPr>
            <a:r>
              <a:rPr b="0" lang="en-US" sz="2800" spc="-1" strike="noStrike">
                <a:solidFill>
                  <a:srgbClr val="000000"/>
                </a:solidFill>
                <a:uFill>
                  <a:solidFill>
                    <a:srgbClr val="ffffff"/>
                  </a:solidFill>
                </a:uFill>
                <a:latin typeface="Calibri"/>
              </a:rPr>
              <a:t>Click to edit the outline text format</a:t>
            </a:r>
            <a:endParaRPr b="0" lang="en-US" sz="2800" spc="-1" strike="noStrike">
              <a:solidFill>
                <a:srgbClr val="000000"/>
              </a:solidFill>
              <a:uFill>
                <a:solidFill>
                  <a:srgbClr val="ffffff"/>
                </a:solidFill>
              </a:uFill>
              <a:latin typeface="Calibri"/>
            </a:endParaRPr>
          </a:p>
          <a:p>
            <a:pPr lvl="1" marL="864000" indent="-324000">
              <a:buClr>
                <a:srgbClr val="000000"/>
              </a:buClr>
              <a:buSzPct val="75000"/>
              <a:buFont typeface="Symbol" charset="2"/>
              <a:buChar char=""/>
            </a:pPr>
            <a:r>
              <a:rPr b="0" lang="en-US" sz="2000" spc="-1" strike="noStrike">
                <a:solidFill>
                  <a:srgbClr val="000000"/>
                </a:solidFill>
                <a:uFill>
                  <a:solidFill>
                    <a:srgbClr val="ffffff"/>
                  </a:solidFill>
                </a:uFill>
                <a:latin typeface="Calibri"/>
              </a:rPr>
              <a:t>Second Outline Level</a:t>
            </a:r>
            <a:endParaRPr b="0" lang="en-US" sz="2000" spc="-1" strike="noStrike">
              <a:solidFill>
                <a:srgbClr val="000000"/>
              </a:solidFill>
              <a:uFill>
                <a:solidFill>
                  <a:srgbClr val="ffffff"/>
                </a:solidFill>
              </a:uFill>
              <a:latin typeface="Calibri"/>
            </a:endParaRPr>
          </a:p>
          <a:p>
            <a:pPr lvl="2" marL="1296000" indent="-288000">
              <a:buClr>
                <a:srgbClr val="000000"/>
              </a:buClr>
              <a:buSzPct val="45000"/>
              <a:buFont typeface="Wingdings" charset="2"/>
              <a:buChar char=""/>
            </a:pPr>
            <a:r>
              <a:rPr b="0" lang="en-US" sz="1800" spc="-1" strike="noStrike">
                <a:solidFill>
                  <a:srgbClr val="000000"/>
                </a:solidFill>
                <a:uFill>
                  <a:solidFill>
                    <a:srgbClr val="ffffff"/>
                  </a:solidFill>
                </a:uFill>
                <a:latin typeface="Calibri"/>
              </a:rPr>
              <a:t>Third Outline Level</a:t>
            </a:r>
            <a:endParaRPr b="0" lang="en-US" sz="1800" spc="-1" strike="noStrike">
              <a:solidFill>
                <a:srgbClr val="000000"/>
              </a:solidFill>
              <a:uFill>
                <a:solidFill>
                  <a:srgbClr val="ffffff"/>
                </a:solidFill>
              </a:uFill>
              <a:latin typeface="Calibri"/>
            </a:endParaRPr>
          </a:p>
          <a:p>
            <a:pPr lvl="3" marL="1728000" indent="-216000">
              <a:buClr>
                <a:srgbClr val="000000"/>
              </a:buClr>
              <a:buSzPct val="75000"/>
              <a:buFont typeface="Symbol" charset="2"/>
              <a:buChar char=""/>
            </a:pPr>
            <a:r>
              <a:rPr b="0" lang="en-US" sz="1800" spc="-1" strike="noStrike">
                <a:solidFill>
                  <a:srgbClr val="000000"/>
                </a:solidFill>
                <a:uFill>
                  <a:solidFill>
                    <a:srgbClr val="ffffff"/>
                  </a:solidFill>
                </a:uFill>
                <a:latin typeface="Calibri"/>
              </a:rPr>
              <a:t>Fourth Outline Level</a:t>
            </a:r>
            <a:endParaRPr b="0" lang="en-US" sz="1800" spc="-1" strike="noStrike">
              <a:solidFill>
                <a:srgbClr val="000000"/>
              </a:solidFill>
              <a:uFill>
                <a:solidFill>
                  <a:srgbClr val="ffffff"/>
                </a:solidFill>
              </a:uFill>
              <a:latin typeface="Calibri"/>
            </a:endParaRPr>
          </a:p>
          <a:p>
            <a:pPr lvl="4" marL="2160000" indent="-216000">
              <a:buClr>
                <a:srgbClr val="000000"/>
              </a:buClr>
              <a:buSzPct val="45000"/>
              <a:buFont typeface="Wingdings" charset="2"/>
              <a:buChar char=""/>
            </a:pPr>
            <a:r>
              <a:rPr b="0" lang="en-US" sz="2000" spc="-1" strike="noStrike">
                <a:solidFill>
                  <a:srgbClr val="000000"/>
                </a:solidFill>
                <a:uFill>
                  <a:solidFill>
                    <a:srgbClr val="ffffff"/>
                  </a:solidFill>
                </a:uFill>
                <a:latin typeface="Calibri"/>
              </a:rPr>
              <a:t>Fifth Outline Level</a:t>
            </a:r>
            <a:endParaRPr b="0" lang="en-US" sz="2000" spc="-1" strike="noStrike">
              <a:solidFill>
                <a:srgbClr val="000000"/>
              </a:solidFill>
              <a:uFill>
                <a:solidFill>
                  <a:srgbClr val="ffffff"/>
                </a:solidFill>
              </a:uFill>
              <a:latin typeface="Calibri"/>
            </a:endParaRPr>
          </a:p>
          <a:p>
            <a:pPr lvl="5" marL="2592000" indent="-216000">
              <a:buClr>
                <a:srgbClr val="000000"/>
              </a:buClr>
              <a:buSzPct val="45000"/>
              <a:buFont typeface="Wingdings" charset="2"/>
              <a:buChar char=""/>
            </a:pPr>
            <a:r>
              <a:rPr b="0" lang="en-US" sz="2000" spc="-1" strike="noStrike">
                <a:solidFill>
                  <a:srgbClr val="000000"/>
                </a:solidFill>
                <a:uFill>
                  <a:solidFill>
                    <a:srgbClr val="ffffff"/>
                  </a:solidFill>
                </a:uFill>
                <a:latin typeface="Calibri"/>
              </a:rPr>
              <a:t>Sixth Outline Level</a:t>
            </a:r>
            <a:endParaRPr b="0" lang="en-US" sz="2000" spc="-1" strike="noStrike">
              <a:solidFill>
                <a:srgbClr val="000000"/>
              </a:solidFill>
              <a:uFill>
                <a:solidFill>
                  <a:srgbClr val="ffffff"/>
                </a:solidFill>
              </a:uFill>
              <a:latin typeface="Calibri"/>
            </a:endParaRPr>
          </a:p>
          <a:p>
            <a:pPr lvl="6" marL="3024000" indent="-216000">
              <a:buClr>
                <a:srgbClr val="000000"/>
              </a:buClr>
              <a:buSzPct val="45000"/>
              <a:buFont typeface="Wingdings" charset="2"/>
              <a:buChar char=""/>
            </a:pPr>
            <a:r>
              <a:rPr b="0" lang="en-US" sz="2000" spc="-1" strike="noStrike">
                <a:solidFill>
                  <a:srgbClr val="000000"/>
                </a:solidFill>
                <a:uFill>
                  <a:solidFill>
                    <a:srgbClr val="ffffff"/>
                  </a:solidFill>
                </a:uFill>
                <a:latin typeface="Calibri"/>
              </a:rPr>
              <a:t>Seventh Outline Level</a:t>
            </a:r>
            <a:endParaRPr b="0" lang="en-US" sz="2000" spc="-1" strike="noStrike">
              <a:solidFill>
                <a:srgbClr val="000000"/>
              </a:solidFill>
              <a:uFill>
                <a:solidFill>
                  <a:srgbClr val="ffffff"/>
                </a:solidFill>
              </a:uFill>
              <a:latin typeface="Calibri"/>
            </a:endParaRPr>
          </a:p>
        </p:txBody>
      </p:sp>
    </p:spTree>
  </p:cSld>
  <p:clrMap bg1="lt1" bg2="lt2" tx1="dk1" tx2="dk2" accent1="accent1" accent2="accent2" accent3="accent3" accent4="accent4" accent5="accent5" accent6="accent6" hlink="hlink" folHlink="folHlink"/>
  <p:sldLayoutIdLst>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78" name="PlaceHolder 1"/>
          <p:cNvSpPr>
            <a:spLocks noGrp="1"/>
          </p:cNvSpPr>
          <p:nvPr>
            <p:ph type="title"/>
          </p:nvPr>
        </p:nvSpPr>
        <p:spPr>
          <a:xfrm>
            <a:off x="838080" y="365040"/>
            <a:ext cx="10515240" cy="1325160"/>
          </a:xfrm>
          <a:prstGeom prst="rect">
            <a:avLst/>
          </a:prstGeom>
        </p:spPr>
        <p:txBody>
          <a:bodyPr anchor="ctr"/>
          <a:p>
            <a:pPr>
              <a:lnSpc>
                <a:spcPct val="90000"/>
              </a:lnSpc>
            </a:pPr>
            <a:r>
              <a:rPr b="0" lang="en-US" sz="4400" spc="-1" strike="noStrike">
                <a:solidFill>
                  <a:srgbClr val="000000"/>
                </a:solidFill>
                <a:uFill>
                  <a:solidFill>
                    <a:srgbClr val="ffffff"/>
                  </a:solidFill>
                </a:uFill>
                <a:latin typeface="Calibri Light"/>
              </a:rPr>
              <a:t>Click to edit Master title style</a:t>
            </a:r>
            <a:endParaRPr b="0" lang="en-US" sz="1800" spc="-1" strike="noStrike">
              <a:solidFill>
                <a:srgbClr val="000000"/>
              </a:solidFill>
              <a:uFill>
                <a:solidFill>
                  <a:srgbClr val="ffffff"/>
                </a:solidFill>
              </a:uFill>
              <a:latin typeface="Calibri"/>
            </a:endParaRPr>
          </a:p>
        </p:txBody>
      </p:sp>
      <p:sp>
        <p:nvSpPr>
          <p:cNvPr id="79" name="PlaceHolder 2"/>
          <p:cNvSpPr>
            <a:spLocks noGrp="1"/>
          </p:cNvSpPr>
          <p:nvPr>
            <p:ph type="dt"/>
          </p:nvPr>
        </p:nvSpPr>
        <p:spPr>
          <a:xfrm>
            <a:off x="838080" y="6356520"/>
            <a:ext cx="2742840" cy="364680"/>
          </a:xfrm>
          <a:prstGeom prst="rect">
            <a:avLst/>
          </a:prstGeom>
        </p:spPr>
        <p:txBody>
          <a:bodyPr anchor="ctr"/>
          <a:p>
            <a:pPr>
              <a:lnSpc>
                <a:spcPct val="100000"/>
              </a:lnSpc>
            </a:pPr>
            <a:fld id="{7A75ABB9-E72F-462A-8892-C23068390083}" type="datetime">
              <a:rPr b="0" lang="en-US" sz="1200" spc="-1" strike="noStrike">
                <a:solidFill>
                  <a:srgbClr val="8b8b8b"/>
                </a:solidFill>
                <a:uFill>
                  <a:solidFill>
                    <a:srgbClr val="ffffff"/>
                  </a:solidFill>
                </a:uFill>
                <a:latin typeface="Calibri"/>
              </a:rPr>
              <a:t>6/14/22</a:t>
            </a:fld>
            <a:endParaRPr b="0" lang="en-US" sz="1400" spc="-1" strike="noStrike">
              <a:solidFill>
                <a:srgbClr val="000000"/>
              </a:solidFill>
              <a:uFill>
                <a:solidFill>
                  <a:srgbClr val="ffffff"/>
                </a:solidFill>
              </a:uFill>
              <a:latin typeface="Times New Roman"/>
            </a:endParaRPr>
          </a:p>
        </p:txBody>
      </p:sp>
      <p:sp>
        <p:nvSpPr>
          <p:cNvPr id="80" name="PlaceHolder 3"/>
          <p:cNvSpPr>
            <a:spLocks noGrp="1"/>
          </p:cNvSpPr>
          <p:nvPr>
            <p:ph type="ftr"/>
          </p:nvPr>
        </p:nvSpPr>
        <p:spPr>
          <a:xfrm>
            <a:off x="4038480" y="6356520"/>
            <a:ext cx="4114440" cy="364680"/>
          </a:xfrm>
          <a:prstGeom prst="rect">
            <a:avLst/>
          </a:prstGeom>
        </p:spPr>
        <p:txBody>
          <a:bodyPr anchor="ctr"/>
          <a:p>
            <a:endParaRPr b="0" lang="en-US" sz="2400" spc="-1" strike="noStrike">
              <a:solidFill>
                <a:srgbClr val="000000"/>
              </a:solidFill>
              <a:uFill>
                <a:solidFill>
                  <a:srgbClr val="ffffff"/>
                </a:solidFill>
              </a:uFill>
              <a:latin typeface="Times New Roman"/>
            </a:endParaRPr>
          </a:p>
        </p:txBody>
      </p:sp>
      <p:sp>
        <p:nvSpPr>
          <p:cNvPr id="81" name="PlaceHolder 4"/>
          <p:cNvSpPr>
            <a:spLocks noGrp="1"/>
          </p:cNvSpPr>
          <p:nvPr>
            <p:ph type="sldNum"/>
          </p:nvPr>
        </p:nvSpPr>
        <p:spPr>
          <a:xfrm>
            <a:off x="8610480" y="6356520"/>
            <a:ext cx="2742840" cy="364680"/>
          </a:xfrm>
          <a:prstGeom prst="rect">
            <a:avLst/>
          </a:prstGeom>
        </p:spPr>
        <p:txBody>
          <a:bodyPr anchor="ctr"/>
          <a:p>
            <a:pPr algn="r">
              <a:lnSpc>
                <a:spcPct val="100000"/>
              </a:lnSpc>
            </a:pPr>
            <a:fld id="{AEBF6420-0A29-4C6F-AADF-299CCA664738}" type="slidenum">
              <a:rPr b="0" lang="en-US" sz="1200" spc="-1" strike="noStrike">
                <a:solidFill>
                  <a:srgbClr val="8b8b8b"/>
                </a:solidFill>
                <a:uFill>
                  <a:solidFill>
                    <a:srgbClr val="ffffff"/>
                  </a:solidFill>
                </a:uFill>
                <a:latin typeface="Calibri"/>
              </a:rPr>
              <a:t>&lt;number&gt;</a:t>
            </a:fld>
            <a:endParaRPr b="0" lang="en-US" sz="1400" spc="-1" strike="noStrike">
              <a:solidFill>
                <a:srgbClr val="000000"/>
              </a:solidFill>
              <a:uFill>
                <a:solidFill>
                  <a:srgbClr val="ffffff"/>
                </a:solidFill>
              </a:uFill>
              <a:latin typeface="Times New Roman"/>
            </a:endParaRPr>
          </a:p>
        </p:txBody>
      </p:sp>
      <p:sp>
        <p:nvSpPr>
          <p:cNvPr id="82" name="PlaceHolder 5"/>
          <p:cNvSpPr>
            <a:spLocks noGrp="1"/>
          </p:cNvSpPr>
          <p:nvPr>
            <p:ph type="body"/>
          </p:nvPr>
        </p:nvSpPr>
        <p:spPr>
          <a:xfrm>
            <a:off x="609480" y="1604520"/>
            <a:ext cx="10972440" cy="3977280"/>
          </a:xfrm>
          <a:prstGeom prst="rect">
            <a:avLst/>
          </a:prstGeom>
        </p:spPr>
        <p:txBody>
          <a:bodyPr lIns="0" rIns="0" tIns="0" bIns="0"/>
          <a:p>
            <a:pPr marL="432000" indent="-324000">
              <a:buClr>
                <a:srgbClr val="000000"/>
              </a:buClr>
              <a:buSzPct val="45000"/>
              <a:buFont typeface="Wingdings" charset="2"/>
              <a:buChar char=""/>
            </a:pPr>
            <a:r>
              <a:rPr b="0" lang="en-US" sz="2800" spc="-1" strike="noStrike">
                <a:solidFill>
                  <a:srgbClr val="000000"/>
                </a:solidFill>
                <a:uFill>
                  <a:solidFill>
                    <a:srgbClr val="ffffff"/>
                  </a:solidFill>
                </a:uFill>
                <a:latin typeface="Calibri"/>
              </a:rPr>
              <a:t>Click to edit the outline text format</a:t>
            </a:r>
            <a:endParaRPr b="0" lang="en-US" sz="2800" spc="-1" strike="noStrike">
              <a:solidFill>
                <a:srgbClr val="000000"/>
              </a:solidFill>
              <a:uFill>
                <a:solidFill>
                  <a:srgbClr val="ffffff"/>
                </a:solidFill>
              </a:uFill>
              <a:latin typeface="Calibri"/>
            </a:endParaRPr>
          </a:p>
          <a:p>
            <a:pPr lvl="1" marL="864000" indent="-324000">
              <a:buClr>
                <a:srgbClr val="000000"/>
              </a:buClr>
              <a:buSzPct val="75000"/>
              <a:buFont typeface="Symbol" charset="2"/>
              <a:buChar char=""/>
            </a:pPr>
            <a:r>
              <a:rPr b="0" lang="en-US" sz="2000" spc="-1" strike="noStrike">
                <a:solidFill>
                  <a:srgbClr val="000000"/>
                </a:solidFill>
                <a:uFill>
                  <a:solidFill>
                    <a:srgbClr val="ffffff"/>
                  </a:solidFill>
                </a:uFill>
                <a:latin typeface="Calibri"/>
              </a:rPr>
              <a:t>Second Outline Level</a:t>
            </a:r>
            <a:endParaRPr b="0" lang="en-US" sz="2000" spc="-1" strike="noStrike">
              <a:solidFill>
                <a:srgbClr val="000000"/>
              </a:solidFill>
              <a:uFill>
                <a:solidFill>
                  <a:srgbClr val="ffffff"/>
                </a:solidFill>
              </a:uFill>
              <a:latin typeface="Calibri"/>
            </a:endParaRPr>
          </a:p>
          <a:p>
            <a:pPr lvl="2" marL="1296000" indent="-288000">
              <a:buClr>
                <a:srgbClr val="000000"/>
              </a:buClr>
              <a:buSzPct val="45000"/>
              <a:buFont typeface="Wingdings" charset="2"/>
              <a:buChar char=""/>
            </a:pPr>
            <a:r>
              <a:rPr b="0" lang="en-US" sz="1800" spc="-1" strike="noStrike">
                <a:solidFill>
                  <a:srgbClr val="000000"/>
                </a:solidFill>
                <a:uFill>
                  <a:solidFill>
                    <a:srgbClr val="ffffff"/>
                  </a:solidFill>
                </a:uFill>
                <a:latin typeface="Calibri"/>
              </a:rPr>
              <a:t>Third Outline Level</a:t>
            </a:r>
            <a:endParaRPr b="0" lang="en-US" sz="1800" spc="-1" strike="noStrike">
              <a:solidFill>
                <a:srgbClr val="000000"/>
              </a:solidFill>
              <a:uFill>
                <a:solidFill>
                  <a:srgbClr val="ffffff"/>
                </a:solidFill>
              </a:uFill>
              <a:latin typeface="Calibri"/>
            </a:endParaRPr>
          </a:p>
          <a:p>
            <a:pPr lvl="3" marL="1728000" indent="-216000">
              <a:buClr>
                <a:srgbClr val="000000"/>
              </a:buClr>
              <a:buSzPct val="75000"/>
              <a:buFont typeface="Symbol" charset="2"/>
              <a:buChar char=""/>
            </a:pPr>
            <a:r>
              <a:rPr b="0" lang="en-US" sz="1800" spc="-1" strike="noStrike">
                <a:solidFill>
                  <a:srgbClr val="000000"/>
                </a:solidFill>
                <a:uFill>
                  <a:solidFill>
                    <a:srgbClr val="ffffff"/>
                  </a:solidFill>
                </a:uFill>
                <a:latin typeface="Calibri"/>
              </a:rPr>
              <a:t>Fourth Outline Level</a:t>
            </a:r>
            <a:endParaRPr b="0" lang="en-US" sz="1800" spc="-1" strike="noStrike">
              <a:solidFill>
                <a:srgbClr val="000000"/>
              </a:solidFill>
              <a:uFill>
                <a:solidFill>
                  <a:srgbClr val="ffffff"/>
                </a:solidFill>
              </a:uFill>
              <a:latin typeface="Calibri"/>
            </a:endParaRPr>
          </a:p>
          <a:p>
            <a:pPr lvl="4" marL="2160000" indent="-216000">
              <a:buClr>
                <a:srgbClr val="000000"/>
              </a:buClr>
              <a:buSzPct val="45000"/>
              <a:buFont typeface="Wingdings" charset="2"/>
              <a:buChar char=""/>
            </a:pPr>
            <a:r>
              <a:rPr b="0" lang="en-US" sz="2000" spc="-1" strike="noStrike">
                <a:solidFill>
                  <a:srgbClr val="000000"/>
                </a:solidFill>
                <a:uFill>
                  <a:solidFill>
                    <a:srgbClr val="ffffff"/>
                  </a:solidFill>
                </a:uFill>
                <a:latin typeface="Calibri"/>
              </a:rPr>
              <a:t>Fifth Outline Level</a:t>
            </a:r>
            <a:endParaRPr b="0" lang="en-US" sz="2000" spc="-1" strike="noStrike">
              <a:solidFill>
                <a:srgbClr val="000000"/>
              </a:solidFill>
              <a:uFill>
                <a:solidFill>
                  <a:srgbClr val="ffffff"/>
                </a:solidFill>
              </a:uFill>
              <a:latin typeface="Calibri"/>
            </a:endParaRPr>
          </a:p>
          <a:p>
            <a:pPr lvl="5" marL="2592000" indent="-216000">
              <a:buClr>
                <a:srgbClr val="000000"/>
              </a:buClr>
              <a:buSzPct val="45000"/>
              <a:buFont typeface="Wingdings" charset="2"/>
              <a:buChar char=""/>
            </a:pPr>
            <a:r>
              <a:rPr b="0" lang="en-US" sz="2000" spc="-1" strike="noStrike">
                <a:solidFill>
                  <a:srgbClr val="000000"/>
                </a:solidFill>
                <a:uFill>
                  <a:solidFill>
                    <a:srgbClr val="ffffff"/>
                  </a:solidFill>
                </a:uFill>
                <a:latin typeface="Calibri"/>
              </a:rPr>
              <a:t>Sixth Outline Level</a:t>
            </a:r>
            <a:endParaRPr b="0" lang="en-US" sz="2000" spc="-1" strike="noStrike">
              <a:solidFill>
                <a:srgbClr val="000000"/>
              </a:solidFill>
              <a:uFill>
                <a:solidFill>
                  <a:srgbClr val="ffffff"/>
                </a:solidFill>
              </a:uFill>
              <a:latin typeface="Calibri"/>
            </a:endParaRPr>
          </a:p>
          <a:p>
            <a:pPr lvl="6" marL="3024000" indent="-216000">
              <a:buClr>
                <a:srgbClr val="000000"/>
              </a:buClr>
              <a:buSzPct val="45000"/>
              <a:buFont typeface="Wingdings" charset="2"/>
              <a:buChar char=""/>
            </a:pPr>
            <a:r>
              <a:rPr b="0" lang="en-US" sz="2000" spc="-1" strike="noStrike">
                <a:solidFill>
                  <a:srgbClr val="000000"/>
                </a:solidFill>
                <a:uFill>
                  <a:solidFill>
                    <a:srgbClr val="ffffff"/>
                  </a:solidFill>
                </a:uFill>
                <a:latin typeface="Calibri"/>
              </a:rPr>
              <a:t>Seventh Outline Level</a:t>
            </a:r>
            <a:endParaRPr b="0" lang="en-US" sz="2000" spc="-1" strike="noStrike">
              <a:solidFill>
                <a:srgbClr val="000000"/>
              </a:solidFill>
              <a:uFill>
                <a:solidFill>
                  <a:srgbClr val="ffffff"/>
                </a:solidFill>
              </a:uFill>
              <a:latin typeface="Calibri"/>
            </a:endParaRPr>
          </a:p>
        </p:txBody>
      </p:sp>
    </p:spTree>
  </p:cSld>
  <p:clrMap bg1="lt1" bg2="lt2" tx1="dk1" tx2="dk2" accent1="accent1" accent2="accent2" accent3="accent3" accent4="accent4" accent5="accent5" accent6="accent6" hlink="hlink" folHlink="folHlink"/>
  <p:sldLayoutIdLst>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Lst>
</p:sldMaster>
</file>

<file path=ppt/slideMasters/slideMaster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17" name="PlaceHolder 1"/>
          <p:cNvSpPr>
            <a:spLocks noGrp="1"/>
          </p:cNvSpPr>
          <p:nvPr>
            <p:ph type="title"/>
          </p:nvPr>
        </p:nvSpPr>
        <p:spPr>
          <a:xfrm>
            <a:off x="839880" y="365040"/>
            <a:ext cx="10515240" cy="1325160"/>
          </a:xfrm>
          <a:prstGeom prst="rect">
            <a:avLst/>
          </a:prstGeom>
        </p:spPr>
        <p:txBody>
          <a:bodyPr anchor="ctr"/>
          <a:p>
            <a:pPr>
              <a:lnSpc>
                <a:spcPct val="90000"/>
              </a:lnSpc>
            </a:pPr>
            <a:r>
              <a:rPr b="0" lang="en-US" sz="4400" spc="-1" strike="noStrike">
                <a:solidFill>
                  <a:srgbClr val="000000"/>
                </a:solidFill>
                <a:uFill>
                  <a:solidFill>
                    <a:srgbClr val="ffffff"/>
                  </a:solidFill>
                </a:uFill>
                <a:latin typeface="Calibri Light"/>
              </a:rPr>
              <a:t>Click to edit Master title style</a:t>
            </a:r>
            <a:endParaRPr b="0" lang="en-US" sz="1800" spc="-1" strike="noStrike">
              <a:solidFill>
                <a:srgbClr val="000000"/>
              </a:solidFill>
              <a:uFill>
                <a:solidFill>
                  <a:srgbClr val="ffffff"/>
                </a:solidFill>
              </a:uFill>
              <a:latin typeface="Calibri"/>
            </a:endParaRPr>
          </a:p>
        </p:txBody>
      </p:sp>
      <p:sp>
        <p:nvSpPr>
          <p:cNvPr id="118" name="PlaceHolder 2"/>
          <p:cNvSpPr>
            <a:spLocks noGrp="1"/>
          </p:cNvSpPr>
          <p:nvPr>
            <p:ph type="body"/>
          </p:nvPr>
        </p:nvSpPr>
        <p:spPr>
          <a:xfrm>
            <a:off x="839880" y="1681200"/>
            <a:ext cx="5157360" cy="823680"/>
          </a:xfrm>
          <a:prstGeom prst="rect">
            <a:avLst/>
          </a:prstGeom>
        </p:spPr>
        <p:txBody>
          <a:bodyPr anchor="b"/>
          <a:p>
            <a:pPr marL="432000" indent="-324000">
              <a:buClr>
                <a:srgbClr val="000000"/>
              </a:buClr>
              <a:buSzPct val="45000"/>
              <a:buFont typeface="Wingdings" charset="2"/>
              <a:buChar char=""/>
            </a:pPr>
            <a:r>
              <a:rPr b="1" lang="en-US" sz="2400" spc="-1" strike="noStrike">
                <a:solidFill>
                  <a:srgbClr val="000000"/>
                </a:solidFill>
                <a:uFill>
                  <a:solidFill>
                    <a:srgbClr val="ffffff"/>
                  </a:solidFill>
                </a:uFill>
                <a:latin typeface="Calibri"/>
              </a:rPr>
              <a:t>Click to edit the outline text format</a:t>
            </a:r>
            <a:endParaRPr b="0" lang="en-US" sz="2400" spc="-1" strike="noStrike">
              <a:solidFill>
                <a:srgbClr val="000000"/>
              </a:solidFill>
              <a:uFill>
                <a:solidFill>
                  <a:srgbClr val="ffffff"/>
                </a:solidFill>
              </a:uFill>
              <a:latin typeface="Calibri"/>
            </a:endParaRPr>
          </a:p>
          <a:p>
            <a:pPr lvl="1" marL="864000" indent="-324000">
              <a:buClr>
                <a:srgbClr val="000000"/>
              </a:buClr>
              <a:buSzPct val="75000"/>
              <a:buFont typeface="Symbol" charset="2"/>
              <a:buChar char=""/>
            </a:pPr>
            <a:r>
              <a:rPr b="1" lang="en-US" sz="2400" spc="-1" strike="noStrike">
                <a:solidFill>
                  <a:srgbClr val="000000"/>
                </a:solidFill>
                <a:uFill>
                  <a:solidFill>
                    <a:srgbClr val="ffffff"/>
                  </a:solidFill>
                </a:uFill>
                <a:latin typeface="Calibri"/>
              </a:rPr>
              <a:t>Second Outline Level</a:t>
            </a:r>
            <a:endParaRPr b="0" lang="en-US" sz="2400" spc="-1" strike="noStrike">
              <a:solidFill>
                <a:srgbClr val="000000"/>
              </a:solidFill>
              <a:uFill>
                <a:solidFill>
                  <a:srgbClr val="ffffff"/>
                </a:solidFill>
              </a:uFill>
              <a:latin typeface="Calibri"/>
            </a:endParaRPr>
          </a:p>
          <a:p>
            <a:pPr lvl="2" marL="1296000" indent="-288000">
              <a:buClr>
                <a:srgbClr val="000000"/>
              </a:buClr>
              <a:buSzPct val="45000"/>
              <a:buFont typeface="Wingdings" charset="2"/>
              <a:buChar char=""/>
            </a:pPr>
            <a:r>
              <a:rPr b="1" lang="en-US" sz="2400" spc="-1" strike="noStrike">
                <a:solidFill>
                  <a:srgbClr val="000000"/>
                </a:solidFill>
                <a:uFill>
                  <a:solidFill>
                    <a:srgbClr val="ffffff"/>
                  </a:solidFill>
                </a:uFill>
                <a:latin typeface="Calibri"/>
              </a:rPr>
              <a:t>Third Outline Level</a:t>
            </a:r>
            <a:endParaRPr b="0" lang="en-US" sz="2400" spc="-1" strike="noStrike">
              <a:solidFill>
                <a:srgbClr val="000000"/>
              </a:solidFill>
              <a:uFill>
                <a:solidFill>
                  <a:srgbClr val="ffffff"/>
                </a:solidFill>
              </a:uFill>
              <a:latin typeface="Calibri"/>
            </a:endParaRPr>
          </a:p>
          <a:p>
            <a:pPr lvl="3" marL="1728000" indent="-216000">
              <a:buClr>
                <a:srgbClr val="000000"/>
              </a:buClr>
              <a:buSzPct val="75000"/>
              <a:buFont typeface="Symbol" charset="2"/>
              <a:buChar char=""/>
            </a:pPr>
            <a:r>
              <a:rPr b="1" lang="en-US" sz="2400" spc="-1" strike="noStrike">
                <a:solidFill>
                  <a:srgbClr val="000000"/>
                </a:solidFill>
                <a:uFill>
                  <a:solidFill>
                    <a:srgbClr val="ffffff"/>
                  </a:solidFill>
                </a:uFill>
                <a:latin typeface="Calibri"/>
              </a:rPr>
              <a:t>Fourth Outline Level</a:t>
            </a:r>
            <a:endParaRPr b="0" lang="en-US" sz="2400" spc="-1" strike="noStrike">
              <a:solidFill>
                <a:srgbClr val="000000"/>
              </a:solidFill>
              <a:uFill>
                <a:solidFill>
                  <a:srgbClr val="ffffff"/>
                </a:solidFill>
              </a:uFill>
              <a:latin typeface="Calibri"/>
            </a:endParaRPr>
          </a:p>
          <a:p>
            <a:pPr lvl="4" marL="2160000" indent="-216000">
              <a:buClr>
                <a:srgbClr val="000000"/>
              </a:buClr>
              <a:buSzPct val="45000"/>
              <a:buFont typeface="Wingdings" charset="2"/>
              <a:buChar char=""/>
            </a:pPr>
            <a:r>
              <a:rPr b="1" lang="en-US" sz="2400" spc="-1" strike="noStrike">
                <a:solidFill>
                  <a:srgbClr val="000000"/>
                </a:solidFill>
                <a:uFill>
                  <a:solidFill>
                    <a:srgbClr val="ffffff"/>
                  </a:solidFill>
                </a:uFill>
                <a:latin typeface="Calibri"/>
              </a:rPr>
              <a:t>Fifth Outline Level</a:t>
            </a:r>
            <a:endParaRPr b="0" lang="en-US" sz="2400" spc="-1" strike="noStrike">
              <a:solidFill>
                <a:srgbClr val="000000"/>
              </a:solidFill>
              <a:uFill>
                <a:solidFill>
                  <a:srgbClr val="ffffff"/>
                </a:solidFill>
              </a:uFill>
              <a:latin typeface="Calibri"/>
            </a:endParaRPr>
          </a:p>
          <a:p>
            <a:pPr lvl="5" marL="2592000" indent="-216000">
              <a:buClr>
                <a:srgbClr val="000000"/>
              </a:buClr>
              <a:buSzPct val="45000"/>
              <a:buFont typeface="Wingdings" charset="2"/>
              <a:buChar char=""/>
            </a:pPr>
            <a:r>
              <a:rPr b="1" lang="en-US" sz="2400" spc="-1" strike="noStrike">
                <a:solidFill>
                  <a:srgbClr val="000000"/>
                </a:solidFill>
                <a:uFill>
                  <a:solidFill>
                    <a:srgbClr val="ffffff"/>
                  </a:solidFill>
                </a:uFill>
                <a:latin typeface="Calibri"/>
              </a:rPr>
              <a:t>Sixth Outline Level</a:t>
            </a:r>
            <a:endParaRPr b="0" lang="en-US" sz="2400" spc="-1" strike="noStrike">
              <a:solidFill>
                <a:srgbClr val="000000"/>
              </a:solidFill>
              <a:uFill>
                <a:solidFill>
                  <a:srgbClr val="ffffff"/>
                </a:solidFill>
              </a:uFill>
              <a:latin typeface="Calibri"/>
            </a:endParaRPr>
          </a:p>
          <a:p>
            <a:pPr>
              <a:lnSpc>
                <a:spcPct val="100000"/>
              </a:lnSpc>
            </a:pPr>
            <a:r>
              <a:rPr b="1" lang="en-US" sz="2400" spc="-1" strike="noStrike">
                <a:solidFill>
                  <a:srgbClr val="000000"/>
                </a:solidFill>
                <a:uFill>
                  <a:solidFill>
                    <a:srgbClr val="ffffff"/>
                  </a:solidFill>
                </a:uFill>
                <a:latin typeface="Calibri"/>
              </a:rPr>
              <a:t>Seventh Outline LevelClick to edit Master text styles</a:t>
            </a:r>
            <a:endParaRPr b="0" lang="en-US" sz="2400" spc="-1" strike="noStrike">
              <a:solidFill>
                <a:srgbClr val="000000"/>
              </a:solidFill>
              <a:uFill>
                <a:solidFill>
                  <a:srgbClr val="ffffff"/>
                </a:solidFill>
              </a:uFill>
              <a:latin typeface="Calibri"/>
            </a:endParaRPr>
          </a:p>
        </p:txBody>
      </p:sp>
      <p:sp>
        <p:nvSpPr>
          <p:cNvPr id="119" name="PlaceHolder 3"/>
          <p:cNvSpPr>
            <a:spLocks noGrp="1"/>
          </p:cNvSpPr>
          <p:nvPr>
            <p:ph type="body"/>
          </p:nvPr>
        </p:nvSpPr>
        <p:spPr>
          <a:xfrm>
            <a:off x="839880" y="2505240"/>
            <a:ext cx="5157360" cy="3684240"/>
          </a:xfrm>
          <a:prstGeom prst="rect">
            <a:avLst/>
          </a:prstGeom>
        </p:spPr>
        <p:txBody>
          <a:bodyPr/>
          <a:p>
            <a:pPr marL="432000" indent="-324000">
              <a:buClr>
                <a:srgbClr val="000000"/>
              </a:buClr>
              <a:buSzPct val="45000"/>
              <a:buFont typeface="Wingdings" charset="2"/>
              <a:buChar char=""/>
            </a:pPr>
            <a:r>
              <a:rPr b="0" lang="en-US" sz="2800" spc="-1" strike="noStrike">
                <a:solidFill>
                  <a:srgbClr val="000000"/>
                </a:solidFill>
                <a:uFill>
                  <a:solidFill>
                    <a:srgbClr val="ffffff"/>
                  </a:solidFill>
                </a:uFill>
                <a:latin typeface="Calibri"/>
              </a:rPr>
              <a:t>Click to edit the outline text format</a:t>
            </a:r>
            <a:endParaRPr b="0" lang="en-US" sz="2800" spc="-1" strike="noStrike">
              <a:solidFill>
                <a:srgbClr val="000000"/>
              </a:solidFill>
              <a:uFill>
                <a:solidFill>
                  <a:srgbClr val="ffffff"/>
                </a:solidFill>
              </a:uFill>
              <a:latin typeface="Calibri"/>
            </a:endParaRPr>
          </a:p>
          <a:p>
            <a:pPr lvl="1" marL="864000" indent="-324000">
              <a:buClr>
                <a:srgbClr val="000000"/>
              </a:buClr>
              <a:buSzPct val="75000"/>
              <a:buFont typeface="Symbol" charset="2"/>
              <a:buChar char=""/>
            </a:pPr>
            <a:r>
              <a:rPr b="0" lang="en-US" sz="2800" spc="-1" strike="noStrike">
                <a:solidFill>
                  <a:srgbClr val="000000"/>
                </a:solidFill>
                <a:uFill>
                  <a:solidFill>
                    <a:srgbClr val="ffffff"/>
                  </a:solidFill>
                </a:uFill>
                <a:latin typeface="Calibri"/>
              </a:rPr>
              <a:t>Second Outline Level</a:t>
            </a:r>
            <a:endParaRPr b="0" lang="en-US" sz="2800" spc="-1" strike="noStrike">
              <a:solidFill>
                <a:srgbClr val="000000"/>
              </a:solidFill>
              <a:uFill>
                <a:solidFill>
                  <a:srgbClr val="ffffff"/>
                </a:solidFill>
              </a:uFill>
              <a:latin typeface="Calibri"/>
            </a:endParaRPr>
          </a:p>
          <a:p>
            <a:pPr lvl="2" marL="1296000" indent="-288000">
              <a:buClr>
                <a:srgbClr val="000000"/>
              </a:buClr>
              <a:buSzPct val="45000"/>
              <a:buFont typeface="Wingdings" charset="2"/>
              <a:buChar char=""/>
            </a:pPr>
            <a:r>
              <a:rPr b="0" lang="en-US" sz="2800" spc="-1" strike="noStrike">
                <a:solidFill>
                  <a:srgbClr val="000000"/>
                </a:solidFill>
                <a:uFill>
                  <a:solidFill>
                    <a:srgbClr val="ffffff"/>
                  </a:solidFill>
                </a:uFill>
                <a:latin typeface="Calibri"/>
              </a:rPr>
              <a:t>Third Outline Level</a:t>
            </a:r>
            <a:endParaRPr b="0" lang="en-US" sz="2800" spc="-1" strike="noStrike">
              <a:solidFill>
                <a:srgbClr val="000000"/>
              </a:solidFill>
              <a:uFill>
                <a:solidFill>
                  <a:srgbClr val="ffffff"/>
                </a:solidFill>
              </a:uFill>
              <a:latin typeface="Calibri"/>
            </a:endParaRPr>
          </a:p>
          <a:p>
            <a:pPr lvl="3" marL="1728000" indent="-216000">
              <a:buClr>
                <a:srgbClr val="000000"/>
              </a:buClr>
              <a:buSzPct val="75000"/>
              <a:buFont typeface="Symbol" charset="2"/>
              <a:buChar char=""/>
            </a:pPr>
            <a:r>
              <a:rPr b="0" lang="en-US" sz="2800" spc="-1" strike="noStrike">
                <a:solidFill>
                  <a:srgbClr val="000000"/>
                </a:solidFill>
                <a:uFill>
                  <a:solidFill>
                    <a:srgbClr val="ffffff"/>
                  </a:solidFill>
                </a:uFill>
                <a:latin typeface="Calibri"/>
              </a:rPr>
              <a:t>Fourth Outline Level</a:t>
            </a:r>
            <a:endParaRPr b="0" lang="en-US" sz="2800" spc="-1" strike="noStrike">
              <a:solidFill>
                <a:srgbClr val="000000"/>
              </a:solidFill>
              <a:uFill>
                <a:solidFill>
                  <a:srgbClr val="ffffff"/>
                </a:solidFill>
              </a:uFill>
              <a:latin typeface="Calibri"/>
            </a:endParaRPr>
          </a:p>
          <a:p>
            <a:pPr lvl="4" marL="2160000" indent="-216000">
              <a:buClr>
                <a:srgbClr val="000000"/>
              </a:buClr>
              <a:buSzPct val="45000"/>
              <a:buFont typeface="Wingdings" charset="2"/>
              <a:buChar char=""/>
            </a:pPr>
            <a:r>
              <a:rPr b="0" lang="en-US" sz="2800" spc="-1" strike="noStrike">
                <a:solidFill>
                  <a:srgbClr val="000000"/>
                </a:solidFill>
                <a:uFill>
                  <a:solidFill>
                    <a:srgbClr val="ffffff"/>
                  </a:solidFill>
                </a:uFill>
                <a:latin typeface="Calibri"/>
              </a:rPr>
              <a:t>Fifth Outline Level</a:t>
            </a:r>
            <a:endParaRPr b="0" lang="en-US" sz="2800" spc="-1" strike="noStrike">
              <a:solidFill>
                <a:srgbClr val="000000"/>
              </a:solidFill>
              <a:uFill>
                <a:solidFill>
                  <a:srgbClr val="ffffff"/>
                </a:solidFill>
              </a:uFill>
              <a:latin typeface="Calibri"/>
            </a:endParaRPr>
          </a:p>
          <a:p>
            <a:pPr lvl="5" marL="2592000" indent="-216000">
              <a:buClr>
                <a:srgbClr val="000000"/>
              </a:buClr>
              <a:buSzPct val="45000"/>
              <a:buFont typeface="Wingdings" charset="2"/>
              <a:buChar char=""/>
            </a:pPr>
            <a:r>
              <a:rPr b="0" lang="en-US" sz="2800" spc="-1" strike="noStrike">
                <a:solidFill>
                  <a:srgbClr val="000000"/>
                </a:solidFill>
                <a:uFill>
                  <a:solidFill>
                    <a:srgbClr val="ffffff"/>
                  </a:solidFill>
                </a:uFill>
                <a:latin typeface="Calibri"/>
              </a:rPr>
              <a:t>Sixth Outline Level</a:t>
            </a:r>
            <a:endParaRPr b="0" lang="en-US" sz="2800" spc="-1" strike="noStrike">
              <a:solidFill>
                <a:srgbClr val="000000"/>
              </a:solidFill>
              <a:uFill>
                <a:solidFill>
                  <a:srgbClr val="ffffff"/>
                </a:solidFill>
              </a:uFill>
              <a:latin typeface="Calibri"/>
            </a:endParaRPr>
          </a:p>
          <a:p>
            <a:pPr marL="228600" indent="-228240">
              <a:lnSpc>
                <a:spcPct val="100000"/>
              </a:lnSpc>
              <a:buClr>
                <a:srgbClr val="000000"/>
              </a:buClr>
              <a:buFont typeface="Arial"/>
              <a:buChar char="•"/>
            </a:pPr>
            <a:r>
              <a:rPr b="0" lang="en-US" sz="2800" spc="-1" strike="noStrike">
                <a:solidFill>
                  <a:srgbClr val="000000"/>
                </a:solidFill>
                <a:uFill>
                  <a:solidFill>
                    <a:srgbClr val="ffffff"/>
                  </a:solidFill>
                </a:uFill>
                <a:latin typeface="Calibri"/>
              </a:rPr>
              <a:t>Seventh Outline LevelClick to edit Master text styles</a:t>
            </a:r>
            <a:endParaRPr b="0" lang="en-US" sz="2800" spc="-1" strike="noStrike">
              <a:solidFill>
                <a:srgbClr val="000000"/>
              </a:solidFill>
              <a:uFill>
                <a:solidFill>
                  <a:srgbClr val="ffffff"/>
                </a:solidFill>
              </a:uFill>
              <a:latin typeface="Calibri"/>
            </a:endParaRPr>
          </a:p>
          <a:p>
            <a:pPr lvl="1" marL="685800" indent="-228240">
              <a:lnSpc>
                <a:spcPct val="100000"/>
              </a:lnSpc>
              <a:buClr>
                <a:srgbClr val="000000"/>
              </a:buClr>
              <a:buFont typeface="Arial"/>
              <a:buChar char="•"/>
            </a:pPr>
            <a:r>
              <a:rPr b="0" lang="en-US" sz="2400" spc="-1" strike="noStrike">
                <a:solidFill>
                  <a:srgbClr val="000000"/>
                </a:solidFill>
                <a:uFill>
                  <a:solidFill>
                    <a:srgbClr val="ffffff"/>
                  </a:solidFill>
                </a:uFill>
                <a:latin typeface="Calibri"/>
              </a:rPr>
              <a:t>Second level</a:t>
            </a:r>
            <a:endParaRPr b="0" lang="en-US" sz="2800" spc="-1" strike="noStrike">
              <a:solidFill>
                <a:srgbClr val="000000"/>
              </a:solidFill>
              <a:uFill>
                <a:solidFill>
                  <a:srgbClr val="ffffff"/>
                </a:solidFill>
              </a:uFill>
              <a:latin typeface="Calibri"/>
            </a:endParaRPr>
          </a:p>
          <a:p>
            <a:pPr lvl="2" marL="1143000" indent="-228240">
              <a:lnSpc>
                <a:spcPct val="100000"/>
              </a:lnSpc>
              <a:buClr>
                <a:srgbClr val="000000"/>
              </a:buClr>
              <a:buFont typeface="Arial"/>
              <a:buChar char="•"/>
            </a:pPr>
            <a:r>
              <a:rPr b="0" lang="en-US" sz="2000" spc="-1" strike="noStrike">
                <a:solidFill>
                  <a:srgbClr val="000000"/>
                </a:solidFill>
                <a:uFill>
                  <a:solidFill>
                    <a:srgbClr val="ffffff"/>
                  </a:solidFill>
                </a:uFill>
                <a:latin typeface="Calibri"/>
              </a:rPr>
              <a:t>Third level</a:t>
            </a:r>
            <a:endParaRPr b="0" lang="en-US" sz="2800" spc="-1" strike="noStrike">
              <a:solidFill>
                <a:srgbClr val="000000"/>
              </a:solidFill>
              <a:uFill>
                <a:solidFill>
                  <a:srgbClr val="ffffff"/>
                </a:solidFill>
              </a:uFill>
              <a:latin typeface="Calibri"/>
            </a:endParaRPr>
          </a:p>
          <a:p>
            <a:pPr lvl="3" marL="1600200" indent="-228240">
              <a:lnSpc>
                <a:spcPct val="100000"/>
              </a:lnSpc>
              <a:buClr>
                <a:srgbClr val="000000"/>
              </a:buClr>
              <a:buFont typeface="Arial"/>
              <a:buChar char="•"/>
            </a:pPr>
            <a:r>
              <a:rPr b="0" lang="en-US" sz="1800" spc="-1" strike="noStrike">
                <a:solidFill>
                  <a:srgbClr val="000000"/>
                </a:solidFill>
                <a:uFill>
                  <a:solidFill>
                    <a:srgbClr val="ffffff"/>
                  </a:solidFill>
                </a:uFill>
                <a:latin typeface="Calibri"/>
              </a:rPr>
              <a:t>Fourth level</a:t>
            </a:r>
            <a:endParaRPr b="0" lang="en-US" sz="2800" spc="-1" strike="noStrike">
              <a:solidFill>
                <a:srgbClr val="000000"/>
              </a:solidFill>
              <a:uFill>
                <a:solidFill>
                  <a:srgbClr val="ffffff"/>
                </a:solidFill>
              </a:uFill>
              <a:latin typeface="Calibri"/>
            </a:endParaRPr>
          </a:p>
          <a:p>
            <a:pPr lvl="4" marL="2057400" indent="-228240">
              <a:lnSpc>
                <a:spcPct val="100000"/>
              </a:lnSpc>
              <a:buClr>
                <a:srgbClr val="000000"/>
              </a:buClr>
              <a:buFont typeface="Arial"/>
              <a:buChar char="•"/>
            </a:pPr>
            <a:r>
              <a:rPr b="0" lang="en-US" sz="1800" spc="-1" strike="noStrike">
                <a:solidFill>
                  <a:srgbClr val="000000"/>
                </a:solidFill>
                <a:uFill>
                  <a:solidFill>
                    <a:srgbClr val="ffffff"/>
                  </a:solidFill>
                </a:uFill>
                <a:latin typeface="Calibri"/>
              </a:rPr>
              <a:t>Fifth level</a:t>
            </a:r>
            <a:endParaRPr b="0" lang="en-US" sz="2800" spc="-1" strike="noStrike">
              <a:solidFill>
                <a:srgbClr val="000000"/>
              </a:solidFill>
              <a:uFill>
                <a:solidFill>
                  <a:srgbClr val="ffffff"/>
                </a:solidFill>
              </a:uFill>
              <a:latin typeface="Calibri"/>
            </a:endParaRPr>
          </a:p>
        </p:txBody>
      </p:sp>
      <p:sp>
        <p:nvSpPr>
          <p:cNvPr id="120" name="PlaceHolder 4"/>
          <p:cNvSpPr>
            <a:spLocks noGrp="1"/>
          </p:cNvSpPr>
          <p:nvPr>
            <p:ph type="body"/>
          </p:nvPr>
        </p:nvSpPr>
        <p:spPr>
          <a:xfrm>
            <a:off x="6172200" y="1681200"/>
            <a:ext cx="5182920" cy="823680"/>
          </a:xfrm>
          <a:prstGeom prst="rect">
            <a:avLst/>
          </a:prstGeom>
        </p:spPr>
        <p:txBody>
          <a:bodyPr anchor="b"/>
          <a:p>
            <a:pPr marL="432000" indent="-324000">
              <a:buClr>
                <a:srgbClr val="000000"/>
              </a:buClr>
              <a:buSzPct val="45000"/>
              <a:buFont typeface="Wingdings" charset="2"/>
              <a:buChar char=""/>
            </a:pPr>
            <a:r>
              <a:rPr b="1" lang="en-US" sz="2400" spc="-1" strike="noStrike">
                <a:solidFill>
                  <a:srgbClr val="000000"/>
                </a:solidFill>
                <a:uFill>
                  <a:solidFill>
                    <a:srgbClr val="ffffff"/>
                  </a:solidFill>
                </a:uFill>
                <a:latin typeface="Calibri"/>
              </a:rPr>
              <a:t>Click to edit the outline text format</a:t>
            </a:r>
            <a:endParaRPr b="0" lang="en-US" sz="2400" spc="-1" strike="noStrike">
              <a:solidFill>
                <a:srgbClr val="000000"/>
              </a:solidFill>
              <a:uFill>
                <a:solidFill>
                  <a:srgbClr val="ffffff"/>
                </a:solidFill>
              </a:uFill>
              <a:latin typeface="Calibri"/>
            </a:endParaRPr>
          </a:p>
          <a:p>
            <a:pPr lvl="1" marL="864000" indent="-324000">
              <a:buClr>
                <a:srgbClr val="000000"/>
              </a:buClr>
              <a:buSzPct val="75000"/>
              <a:buFont typeface="Symbol" charset="2"/>
              <a:buChar char=""/>
            </a:pPr>
            <a:r>
              <a:rPr b="1" lang="en-US" sz="2400" spc="-1" strike="noStrike">
                <a:solidFill>
                  <a:srgbClr val="000000"/>
                </a:solidFill>
                <a:uFill>
                  <a:solidFill>
                    <a:srgbClr val="ffffff"/>
                  </a:solidFill>
                </a:uFill>
                <a:latin typeface="Calibri"/>
              </a:rPr>
              <a:t>Second Outline Level</a:t>
            </a:r>
            <a:endParaRPr b="0" lang="en-US" sz="2400" spc="-1" strike="noStrike">
              <a:solidFill>
                <a:srgbClr val="000000"/>
              </a:solidFill>
              <a:uFill>
                <a:solidFill>
                  <a:srgbClr val="ffffff"/>
                </a:solidFill>
              </a:uFill>
              <a:latin typeface="Calibri"/>
            </a:endParaRPr>
          </a:p>
          <a:p>
            <a:pPr lvl="2" marL="1296000" indent="-288000">
              <a:buClr>
                <a:srgbClr val="000000"/>
              </a:buClr>
              <a:buSzPct val="45000"/>
              <a:buFont typeface="Wingdings" charset="2"/>
              <a:buChar char=""/>
            </a:pPr>
            <a:r>
              <a:rPr b="1" lang="en-US" sz="2400" spc="-1" strike="noStrike">
                <a:solidFill>
                  <a:srgbClr val="000000"/>
                </a:solidFill>
                <a:uFill>
                  <a:solidFill>
                    <a:srgbClr val="ffffff"/>
                  </a:solidFill>
                </a:uFill>
                <a:latin typeface="Calibri"/>
              </a:rPr>
              <a:t>Third Outline Level</a:t>
            </a:r>
            <a:endParaRPr b="0" lang="en-US" sz="2400" spc="-1" strike="noStrike">
              <a:solidFill>
                <a:srgbClr val="000000"/>
              </a:solidFill>
              <a:uFill>
                <a:solidFill>
                  <a:srgbClr val="ffffff"/>
                </a:solidFill>
              </a:uFill>
              <a:latin typeface="Calibri"/>
            </a:endParaRPr>
          </a:p>
          <a:p>
            <a:pPr lvl="3" marL="1728000" indent="-216000">
              <a:buClr>
                <a:srgbClr val="000000"/>
              </a:buClr>
              <a:buSzPct val="75000"/>
              <a:buFont typeface="Symbol" charset="2"/>
              <a:buChar char=""/>
            </a:pPr>
            <a:r>
              <a:rPr b="1" lang="en-US" sz="2400" spc="-1" strike="noStrike">
                <a:solidFill>
                  <a:srgbClr val="000000"/>
                </a:solidFill>
                <a:uFill>
                  <a:solidFill>
                    <a:srgbClr val="ffffff"/>
                  </a:solidFill>
                </a:uFill>
                <a:latin typeface="Calibri"/>
              </a:rPr>
              <a:t>Fourth Outline Level</a:t>
            </a:r>
            <a:endParaRPr b="0" lang="en-US" sz="2400" spc="-1" strike="noStrike">
              <a:solidFill>
                <a:srgbClr val="000000"/>
              </a:solidFill>
              <a:uFill>
                <a:solidFill>
                  <a:srgbClr val="ffffff"/>
                </a:solidFill>
              </a:uFill>
              <a:latin typeface="Calibri"/>
            </a:endParaRPr>
          </a:p>
          <a:p>
            <a:pPr lvl="4" marL="2160000" indent="-216000">
              <a:buClr>
                <a:srgbClr val="000000"/>
              </a:buClr>
              <a:buSzPct val="45000"/>
              <a:buFont typeface="Wingdings" charset="2"/>
              <a:buChar char=""/>
            </a:pPr>
            <a:r>
              <a:rPr b="1" lang="en-US" sz="2400" spc="-1" strike="noStrike">
                <a:solidFill>
                  <a:srgbClr val="000000"/>
                </a:solidFill>
                <a:uFill>
                  <a:solidFill>
                    <a:srgbClr val="ffffff"/>
                  </a:solidFill>
                </a:uFill>
                <a:latin typeface="Calibri"/>
              </a:rPr>
              <a:t>Fifth Outline Level</a:t>
            </a:r>
            <a:endParaRPr b="0" lang="en-US" sz="2400" spc="-1" strike="noStrike">
              <a:solidFill>
                <a:srgbClr val="000000"/>
              </a:solidFill>
              <a:uFill>
                <a:solidFill>
                  <a:srgbClr val="ffffff"/>
                </a:solidFill>
              </a:uFill>
              <a:latin typeface="Calibri"/>
            </a:endParaRPr>
          </a:p>
          <a:p>
            <a:pPr lvl="5" marL="2592000" indent="-216000">
              <a:buClr>
                <a:srgbClr val="000000"/>
              </a:buClr>
              <a:buSzPct val="45000"/>
              <a:buFont typeface="Wingdings" charset="2"/>
              <a:buChar char=""/>
            </a:pPr>
            <a:r>
              <a:rPr b="1" lang="en-US" sz="2400" spc="-1" strike="noStrike">
                <a:solidFill>
                  <a:srgbClr val="000000"/>
                </a:solidFill>
                <a:uFill>
                  <a:solidFill>
                    <a:srgbClr val="ffffff"/>
                  </a:solidFill>
                </a:uFill>
                <a:latin typeface="Calibri"/>
              </a:rPr>
              <a:t>Sixth Outline Level</a:t>
            </a:r>
            <a:endParaRPr b="0" lang="en-US" sz="2400" spc="-1" strike="noStrike">
              <a:solidFill>
                <a:srgbClr val="000000"/>
              </a:solidFill>
              <a:uFill>
                <a:solidFill>
                  <a:srgbClr val="ffffff"/>
                </a:solidFill>
              </a:uFill>
              <a:latin typeface="Calibri"/>
            </a:endParaRPr>
          </a:p>
          <a:p>
            <a:pPr>
              <a:lnSpc>
                <a:spcPct val="100000"/>
              </a:lnSpc>
            </a:pPr>
            <a:r>
              <a:rPr b="1" lang="en-US" sz="2400" spc="-1" strike="noStrike">
                <a:solidFill>
                  <a:srgbClr val="000000"/>
                </a:solidFill>
                <a:uFill>
                  <a:solidFill>
                    <a:srgbClr val="ffffff"/>
                  </a:solidFill>
                </a:uFill>
                <a:latin typeface="Calibri"/>
              </a:rPr>
              <a:t>Seventh Outline LevelClick to edit Master text styles</a:t>
            </a:r>
            <a:endParaRPr b="0" lang="en-US" sz="2400" spc="-1" strike="noStrike">
              <a:solidFill>
                <a:srgbClr val="000000"/>
              </a:solidFill>
              <a:uFill>
                <a:solidFill>
                  <a:srgbClr val="ffffff"/>
                </a:solidFill>
              </a:uFill>
              <a:latin typeface="Calibri"/>
            </a:endParaRPr>
          </a:p>
        </p:txBody>
      </p:sp>
      <p:sp>
        <p:nvSpPr>
          <p:cNvPr id="121" name="PlaceHolder 5"/>
          <p:cNvSpPr>
            <a:spLocks noGrp="1"/>
          </p:cNvSpPr>
          <p:nvPr>
            <p:ph type="body"/>
          </p:nvPr>
        </p:nvSpPr>
        <p:spPr>
          <a:xfrm>
            <a:off x="6172200" y="2505240"/>
            <a:ext cx="5182920" cy="3684240"/>
          </a:xfrm>
          <a:prstGeom prst="rect">
            <a:avLst/>
          </a:prstGeom>
        </p:spPr>
        <p:txBody>
          <a:bodyPr/>
          <a:p>
            <a:pPr marL="432000" indent="-324000">
              <a:buClr>
                <a:srgbClr val="000000"/>
              </a:buClr>
              <a:buSzPct val="45000"/>
              <a:buFont typeface="Wingdings" charset="2"/>
              <a:buChar char=""/>
            </a:pPr>
            <a:r>
              <a:rPr b="0" lang="en-US" sz="2800" spc="-1" strike="noStrike">
                <a:solidFill>
                  <a:srgbClr val="000000"/>
                </a:solidFill>
                <a:uFill>
                  <a:solidFill>
                    <a:srgbClr val="ffffff"/>
                  </a:solidFill>
                </a:uFill>
                <a:latin typeface="Calibri"/>
              </a:rPr>
              <a:t>Click to edit the outline text format</a:t>
            </a:r>
            <a:endParaRPr b="0" lang="en-US" sz="2800" spc="-1" strike="noStrike">
              <a:solidFill>
                <a:srgbClr val="000000"/>
              </a:solidFill>
              <a:uFill>
                <a:solidFill>
                  <a:srgbClr val="ffffff"/>
                </a:solidFill>
              </a:uFill>
              <a:latin typeface="Calibri"/>
            </a:endParaRPr>
          </a:p>
          <a:p>
            <a:pPr lvl="1" marL="864000" indent="-324000">
              <a:buClr>
                <a:srgbClr val="000000"/>
              </a:buClr>
              <a:buSzPct val="75000"/>
              <a:buFont typeface="Symbol" charset="2"/>
              <a:buChar char=""/>
            </a:pPr>
            <a:r>
              <a:rPr b="0" lang="en-US" sz="2800" spc="-1" strike="noStrike">
                <a:solidFill>
                  <a:srgbClr val="000000"/>
                </a:solidFill>
                <a:uFill>
                  <a:solidFill>
                    <a:srgbClr val="ffffff"/>
                  </a:solidFill>
                </a:uFill>
                <a:latin typeface="Calibri"/>
              </a:rPr>
              <a:t>Second Outline Level</a:t>
            </a:r>
            <a:endParaRPr b="0" lang="en-US" sz="2800" spc="-1" strike="noStrike">
              <a:solidFill>
                <a:srgbClr val="000000"/>
              </a:solidFill>
              <a:uFill>
                <a:solidFill>
                  <a:srgbClr val="ffffff"/>
                </a:solidFill>
              </a:uFill>
              <a:latin typeface="Calibri"/>
            </a:endParaRPr>
          </a:p>
          <a:p>
            <a:pPr lvl="2" marL="1296000" indent="-288000">
              <a:buClr>
                <a:srgbClr val="000000"/>
              </a:buClr>
              <a:buSzPct val="45000"/>
              <a:buFont typeface="Wingdings" charset="2"/>
              <a:buChar char=""/>
            </a:pPr>
            <a:r>
              <a:rPr b="0" lang="en-US" sz="2800" spc="-1" strike="noStrike">
                <a:solidFill>
                  <a:srgbClr val="000000"/>
                </a:solidFill>
                <a:uFill>
                  <a:solidFill>
                    <a:srgbClr val="ffffff"/>
                  </a:solidFill>
                </a:uFill>
                <a:latin typeface="Calibri"/>
              </a:rPr>
              <a:t>Third Outline Level</a:t>
            </a:r>
            <a:endParaRPr b="0" lang="en-US" sz="2800" spc="-1" strike="noStrike">
              <a:solidFill>
                <a:srgbClr val="000000"/>
              </a:solidFill>
              <a:uFill>
                <a:solidFill>
                  <a:srgbClr val="ffffff"/>
                </a:solidFill>
              </a:uFill>
              <a:latin typeface="Calibri"/>
            </a:endParaRPr>
          </a:p>
          <a:p>
            <a:pPr lvl="3" marL="1728000" indent="-216000">
              <a:buClr>
                <a:srgbClr val="000000"/>
              </a:buClr>
              <a:buSzPct val="75000"/>
              <a:buFont typeface="Symbol" charset="2"/>
              <a:buChar char=""/>
            </a:pPr>
            <a:r>
              <a:rPr b="0" lang="en-US" sz="2800" spc="-1" strike="noStrike">
                <a:solidFill>
                  <a:srgbClr val="000000"/>
                </a:solidFill>
                <a:uFill>
                  <a:solidFill>
                    <a:srgbClr val="ffffff"/>
                  </a:solidFill>
                </a:uFill>
                <a:latin typeface="Calibri"/>
              </a:rPr>
              <a:t>Fourth Outline Level</a:t>
            </a:r>
            <a:endParaRPr b="0" lang="en-US" sz="2800" spc="-1" strike="noStrike">
              <a:solidFill>
                <a:srgbClr val="000000"/>
              </a:solidFill>
              <a:uFill>
                <a:solidFill>
                  <a:srgbClr val="ffffff"/>
                </a:solidFill>
              </a:uFill>
              <a:latin typeface="Calibri"/>
            </a:endParaRPr>
          </a:p>
          <a:p>
            <a:pPr lvl="4" marL="2160000" indent="-216000">
              <a:buClr>
                <a:srgbClr val="000000"/>
              </a:buClr>
              <a:buSzPct val="45000"/>
              <a:buFont typeface="Wingdings" charset="2"/>
              <a:buChar char=""/>
            </a:pPr>
            <a:r>
              <a:rPr b="0" lang="en-US" sz="2800" spc="-1" strike="noStrike">
                <a:solidFill>
                  <a:srgbClr val="000000"/>
                </a:solidFill>
                <a:uFill>
                  <a:solidFill>
                    <a:srgbClr val="ffffff"/>
                  </a:solidFill>
                </a:uFill>
                <a:latin typeface="Calibri"/>
              </a:rPr>
              <a:t>Fifth Outline Level</a:t>
            </a:r>
            <a:endParaRPr b="0" lang="en-US" sz="2800" spc="-1" strike="noStrike">
              <a:solidFill>
                <a:srgbClr val="000000"/>
              </a:solidFill>
              <a:uFill>
                <a:solidFill>
                  <a:srgbClr val="ffffff"/>
                </a:solidFill>
              </a:uFill>
              <a:latin typeface="Calibri"/>
            </a:endParaRPr>
          </a:p>
          <a:p>
            <a:pPr lvl="5" marL="2592000" indent="-216000">
              <a:buClr>
                <a:srgbClr val="000000"/>
              </a:buClr>
              <a:buSzPct val="45000"/>
              <a:buFont typeface="Wingdings" charset="2"/>
              <a:buChar char=""/>
            </a:pPr>
            <a:r>
              <a:rPr b="0" lang="en-US" sz="2800" spc="-1" strike="noStrike">
                <a:solidFill>
                  <a:srgbClr val="000000"/>
                </a:solidFill>
                <a:uFill>
                  <a:solidFill>
                    <a:srgbClr val="ffffff"/>
                  </a:solidFill>
                </a:uFill>
                <a:latin typeface="Calibri"/>
              </a:rPr>
              <a:t>Sixth Outline Level</a:t>
            </a:r>
            <a:endParaRPr b="0" lang="en-US" sz="2800" spc="-1" strike="noStrike">
              <a:solidFill>
                <a:srgbClr val="000000"/>
              </a:solidFill>
              <a:uFill>
                <a:solidFill>
                  <a:srgbClr val="ffffff"/>
                </a:solidFill>
              </a:uFill>
              <a:latin typeface="Calibri"/>
            </a:endParaRPr>
          </a:p>
          <a:p>
            <a:pPr marL="228600" indent="-228240">
              <a:lnSpc>
                <a:spcPct val="100000"/>
              </a:lnSpc>
              <a:buClr>
                <a:srgbClr val="000000"/>
              </a:buClr>
              <a:buFont typeface="Arial"/>
              <a:buChar char="•"/>
            </a:pPr>
            <a:r>
              <a:rPr b="0" lang="en-US" sz="2800" spc="-1" strike="noStrike">
                <a:solidFill>
                  <a:srgbClr val="000000"/>
                </a:solidFill>
                <a:uFill>
                  <a:solidFill>
                    <a:srgbClr val="ffffff"/>
                  </a:solidFill>
                </a:uFill>
                <a:latin typeface="Calibri"/>
              </a:rPr>
              <a:t>Seventh Outline LevelClick to edit Master text styles</a:t>
            </a:r>
            <a:endParaRPr b="0" lang="en-US" sz="2800" spc="-1" strike="noStrike">
              <a:solidFill>
                <a:srgbClr val="000000"/>
              </a:solidFill>
              <a:uFill>
                <a:solidFill>
                  <a:srgbClr val="ffffff"/>
                </a:solidFill>
              </a:uFill>
              <a:latin typeface="Calibri"/>
            </a:endParaRPr>
          </a:p>
          <a:p>
            <a:pPr lvl="1" marL="685800" indent="-228240">
              <a:lnSpc>
                <a:spcPct val="100000"/>
              </a:lnSpc>
              <a:buClr>
                <a:srgbClr val="000000"/>
              </a:buClr>
              <a:buFont typeface="Arial"/>
              <a:buChar char="•"/>
            </a:pPr>
            <a:r>
              <a:rPr b="0" lang="en-US" sz="2400" spc="-1" strike="noStrike">
                <a:solidFill>
                  <a:srgbClr val="000000"/>
                </a:solidFill>
                <a:uFill>
                  <a:solidFill>
                    <a:srgbClr val="ffffff"/>
                  </a:solidFill>
                </a:uFill>
                <a:latin typeface="Calibri"/>
              </a:rPr>
              <a:t>Second level</a:t>
            </a:r>
            <a:endParaRPr b="0" lang="en-US" sz="2800" spc="-1" strike="noStrike">
              <a:solidFill>
                <a:srgbClr val="000000"/>
              </a:solidFill>
              <a:uFill>
                <a:solidFill>
                  <a:srgbClr val="ffffff"/>
                </a:solidFill>
              </a:uFill>
              <a:latin typeface="Calibri"/>
            </a:endParaRPr>
          </a:p>
          <a:p>
            <a:pPr lvl="2" marL="1143000" indent="-228240">
              <a:lnSpc>
                <a:spcPct val="100000"/>
              </a:lnSpc>
              <a:buClr>
                <a:srgbClr val="000000"/>
              </a:buClr>
              <a:buFont typeface="Arial"/>
              <a:buChar char="•"/>
            </a:pPr>
            <a:r>
              <a:rPr b="0" lang="en-US" sz="2000" spc="-1" strike="noStrike">
                <a:solidFill>
                  <a:srgbClr val="000000"/>
                </a:solidFill>
                <a:uFill>
                  <a:solidFill>
                    <a:srgbClr val="ffffff"/>
                  </a:solidFill>
                </a:uFill>
                <a:latin typeface="Calibri"/>
              </a:rPr>
              <a:t>Third level</a:t>
            </a:r>
            <a:endParaRPr b="0" lang="en-US" sz="2800" spc="-1" strike="noStrike">
              <a:solidFill>
                <a:srgbClr val="000000"/>
              </a:solidFill>
              <a:uFill>
                <a:solidFill>
                  <a:srgbClr val="ffffff"/>
                </a:solidFill>
              </a:uFill>
              <a:latin typeface="Calibri"/>
            </a:endParaRPr>
          </a:p>
          <a:p>
            <a:pPr lvl="3" marL="1600200" indent="-228240">
              <a:lnSpc>
                <a:spcPct val="100000"/>
              </a:lnSpc>
              <a:buClr>
                <a:srgbClr val="000000"/>
              </a:buClr>
              <a:buFont typeface="Arial"/>
              <a:buChar char="•"/>
            </a:pPr>
            <a:r>
              <a:rPr b="0" lang="en-US" sz="1800" spc="-1" strike="noStrike">
                <a:solidFill>
                  <a:srgbClr val="000000"/>
                </a:solidFill>
                <a:uFill>
                  <a:solidFill>
                    <a:srgbClr val="ffffff"/>
                  </a:solidFill>
                </a:uFill>
                <a:latin typeface="Calibri"/>
              </a:rPr>
              <a:t>Fourth level</a:t>
            </a:r>
            <a:endParaRPr b="0" lang="en-US" sz="2800" spc="-1" strike="noStrike">
              <a:solidFill>
                <a:srgbClr val="000000"/>
              </a:solidFill>
              <a:uFill>
                <a:solidFill>
                  <a:srgbClr val="ffffff"/>
                </a:solidFill>
              </a:uFill>
              <a:latin typeface="Calibri"/>
            </a:endParaRPr>
          </a:p>
          <a:p>
            <a:pPr lvl="4" marL="2057400" indent="-228240">
              <a:lnSpc>
                <a:spcPct val="100000"/>
              </a:lnSpc>
              <a:buClr>
                <a:srgbClr val="000000"/>
              </a:buClr>
              <a:buFont typeface="Arial"/>
              <a:buChar char="•"/>
            </a:pPr>
            <a:r>
              <a:rPr b="0" lang="en-US" sz="1800" spc="-1" strike="noStrike">
                <a:solidFill>
                  <a:srgbClr val="000000"/>
                </a:solidFill>
                <a:uFill>
                  <a:solidFill>
                    <a:srgbClr val="ffffff"/>
                  </a:solidFill>
                </a:uFill>
                <a:latin typeface="Calibri"/>
              </a:rPr>
              <a:t>Fifth level</a:t>
            </a:r>
            <a:endParaRPr b="0" lang="en-US" sz="2800" spc="-1" strike="noStrike">
              <a:solidFill>
                <a:srgbClr val="000000"/>
              </a:solidFill>
              <a:uFill>
                <a:solidFill>
                  <a:srgbClr val="ffffff"/>
                </a:solidFill>
              </a:uFill>
              <a:latin typeface="Calibri"/>
            </a:endParaRPr>
          </a:p>
        </p:txBody>
      </p:sp>
      <p:sp>
        <p:nvSpPr>
          <p:cNvPr id="122" name="PlaceHolder 6"/>
          <p:cNvSpPr>
            <a:spLocks noGrp="1"/>
          </p:cNvSpPr>
          <p:nvPr>
            <p:ph type="dt"/>
          </p:nvPr>
        </p:nvSpPr>
        <p:spPr>
          <a:xfrm>
            <a:off x="838080" y="6356520"/>
            <a:ext cx="2742840" cy="364680"/>
          </a:xfrm>
          <a:prstGeom prst="rect">
            <a:avLst/>
          </a:prstGeom>
        </p:spPr>
        <p:txBody>
          <a:bodyPr anchor="ctr"/>
          <a:p>
            <a:pPr>
              <a:lnSpc>
                <a:spcPct val="100000"/>
              </a:lnSpc>
            </a:pPr>
            <a:fld id="{2D4CC620-BECA-47FB-B857-E7E2469D713B}" type="datetime">
              <a:rPr b="0" lang="en-US" sz="1200" spc="-1" strike="noStrike">
                <a:solidFill>
                  <a:srgbClr val="8b8b8b"/>
                </a:solidFill>
                <a:uFill>
                  <a:solidFill>
                    <a:srgbClr val="ffffff"/>
                  </a:solidFill>
                </a:uFill>
                <a:latin typeface="Calibri"/>
              </a:rPr>
              <a:t>6/14/22</a:t>
            </a:fld>
            <a:endParaRPr b="0" lang="en-US" sz="1400" spc="-1" strike="noStrike">
              <a:solidFill>
                <a:srgbClr val="000000"/>
              </a:solidFill>
              <a:uFill>
                <a:solidFill>
                  <a:srgbClr val="ffffff"/>
                </a:solidFill>
              </a:uFill>
              <a:latin typeface="Times New Roman"/>
            </a:endParaRPr>
          </a:p>
        </p:txBody>
      </p:sp>
      <p:sp>
        <p:nvSpPr>
          <p:cNvPr id="123" name="PlaceHolder 7"/>
          <p:cNvSpPr>
            <a:spLocks noGrp="1"/>
          </p:cNvSpPr>
          <p:nvPr>
            <p:ph type="ftr"/>
          </p:nvPr>
        </p:nvSpPr>
        <p:spPr>
          <a:xfrm>
            <a:off x="4038480" y="6356520"/>
            <a:ext cx="4114440" cy="364680"/>
          </a:xfrm>
          <a:prstGeom prst="rect">
            <a:avLst/>
          </a:prstGeom>
        </p:spPr>
        <p:txBody>
          <a:bodyPr anchor="ctr"/>
          <a:p>
            <a:endParaRPr b="0" lang="en-US" sz="2400" spc="-1" strike="noStrike">
              <a:solidFill>
                <a:srgbClr val="000000"/>
              </a:solidFill>
              <a:uFill>
                <a:solidFill>
                  <a:srgbClr val="ffffff"/>
                </a:solidFill>
              </a:uFill>
              <a:latin typeface="Times New Roman"/>
            </a:endParaRPr>
          </a:p>
        </p:txBody>
      </p:sp>
      <p:sp>
        <p:nvSpPr>
          <p:cNvPr id="124" name="PlaceHolder 8"/>
          <p:cNvSpPr>
            <a:spLocks noGrp="1"/>
          </p:cNvSpPr>
          <p:nvPr>
            <p:ph type="sldNum"/>
          </p:nvPr>
        </p:nvSpPr>
        <p:spPr>
          <a:xfrm>
            <a:off x="8610480" y="6356520"/>
            <a:ext cx="2742840" cy="364680"/>
          </a:xfrm>
          <a:prstGeom prst="rect">
            <a:avLst/>
          </a:prstGeom>
        </p:spPr>
        <p:txBody>
          <a:bodyPr anchor="ctr"/>
          <a:p>
            <a:pPr algn="r">
              <a:lnSpc>
                <a:spcPct val="100000"/>
              </a:lnSpc>
            </a:pPr>
            <a:fld id="{0EAAC27A-69FB-40C6-88CF-A574D095469C}" type="slidenum">
              <a:rPr b="0" lang="en-US" sz="1200" spc="-1" strike="noStrike">
                <a:solidFill>
                  <a:srgbClr val="8b8b8b"/>
                </a:solidFill>
                <a:uFill>
                  <a:solidFill>
                    <a:srgbClr val="ffffff"/>
                  </a:solidFill>
                </a:uFill>
                <a:latin typeface="Calibri"/>
              </a:rPr>
              <a:t>&lt;number&gt;</a:t>
            </a:fld>
            <a:endParaRPr b="0" lang="en-US" sz="1400" spc="-1" strike="noStrike">
              <a:solidFill>
                <a:srgbClr val="000000"/>
              </a:solidFill>
              <a:uFill>
                <a:solidFill>
                  <a:srgbClr val="ffffff"/>
                </a:solidFill>
              </a:uFill>
              <a:latin typeface="Times New Roman"/>
            </a:endParaRPr>
          </a:p>
        </p:txBody>
      </p:sp>
    </p:spTree>
  </p:cSld>
  <p:clrMap bg1="lt1" bg2="lt2" tx1="dk1" tx2="dk2" accent1="accent1" accent2="accent2" accent3="accent3" accent4="accent4" accent5="accent5" accent6="accent6" hlink="hlink" folHlink="folHlink"/>
  <p:sldLayoutIdLst>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Lst>
</p:sldMaster>
</file>

<file path=ppt/slides/_rels/slide1.xml.rels><?xml version="1.0" encoding="UTF-8"?>
<Relationships xmlns="http://schemas.openxmlformats.org/package/2006/relationships"><Relationship Id="rId1" Type="http://schemas.openxmlformats.org/officeDocument/2006/relationships/image" Target="../media/image9.jpeg"/><Relationship Id="rId2" Type="http://schemas.openxmlformats.org/officeDocument/2006/relationships/image" Target="../media/image10.png"/><Relationship Id="rId3" Type="http://schemas.openxmlformats.org/officeDocument/2006/relationships/slideLayout" Target="../slideLayouts/slideLayout1.xml"/>
</Relationships>
</file>

<file path=ppt/slides/_rels/slide10.xml.rels><?xml version="1.0" encoding="UTF-8"?>
<Relationships xmlns="http://schemas.openxmlformats.org/package/2006/relationships"><Relationship Id="rId1" Type="http://schemas.openxmlformats.org/officeDocument/2006/relationships/image" Target="../media/image42.png"/><Relationship Id="rId2" Type="http://schemas.openxmlformats.org/officeDocument/2006/relationships/image" Target="../media/image43.png"/><Relationship Id="rId3" Type="http://schemas.openxmlformats.org/officeDocument/2006/relationships/image" Target="../media/image44.png"/><Relationship Id="rId4" Type="http://schemas.openxmlformats.org/officeDocument/2006/relationships/slideLayout" Target="../slideLayouts/slideLayout29.xml"/>
</Relationships>
</file>

<file path=ppt/slides/_rels/slide11.xml.rels><?xml version="1.0" encoding="UTF-8"?>
<Relationships xmlns="http://schemas.openxmlformats.org/package/2006/relationships"><Relationship Id="rId1" Type="http://schemas.openxmlformats.org/officeDocument/2006/relationships/image" Target="../media/image45.png"/><Relationship Id="rId2" Type="http://schemas.openxmlformats.org/officeDocument/2006/relationships/slideLayout" Target="../slideLayouts/slideLayout29.xml"/><Relationship Id="rId3" Type="http://schemas.openxmlformats.org/officeDocument/2006/relationships/notesSlide" Target="../notesSlides/notesSlide11.xml"/>
</Relationships>
</file>

<file path=ppt/slides/_rels/slide12.xml.rels><?xml version="1.0" encoding="UTF-8"?>
<Relationships xmlns="http://schemas.openxmlformats.org/package/2006/relationships"><Relationship Id="rId1" Type="http://schemas.openxmlformats.org/officeDocument/2006/relationships/image" Target="../media/image46.png"/><Relationship Id="rId2" Type="http://schemas.openxmlformats.org/officeDocument/2006/relationships/image" Target="../media/image47.png"/><Relationship Id="rId3" Type="http://schemas.openxmlformats.org/officeDocument/2006/relationships/slideLayout" Target="../slideLayouts/slideLayout29.xml"/>
</Relationships>
</file>

<file path=ppt/slides/_rels/slide13.xml.rels><?xml version="1.0" encoding="UTF-8"?>
<Relationships xmlns="http://schemas.openxmlformats.org/package/2006/relationships"><Relationship Id="rId1" Type="http://schemas.openxmlformats.org/officeDocument/2006/relationships/image" Target="../media/image48.png"/><Relationship Id="rId2" Type="http://schemas.openxmlformats.org/officeDocument/2006/relationships/image" Target="../media/image49.png"/><Relationship Id="rId3" Type="http://schemas.openxmlformats.org/officeDocument/2006/relationships/slideLayout" Target="../slideLayouts/slideLayout29.xml"/>
</Relationships>
</file>

<file path=ppt/slides/_rels/slide14.xml.rels><?xml version="1.0" encoding="UTF-8"?>
<Relationships xmlns="http://schemas.openxmlformats.org/package/2006/relationships"><Relationship Id="rId1" Type="http://schemas.openxmlformats.org/officeDocument/2006/relationships/image" Target="../media/image50.png"/><Relationship Id="rId2" Type="http://schemas.openxmlformats.org/officeDocument/2006/relationships/image" Target="../media/image51.png"/><Relationship Id="rId3" Type="http://schemas.openxmlformats.org/officeDocument/2006/relationships/slideLayout" Target="../slideLayouts/slideLayout29.xml"/>
</Relationships>
</file>

<file path=ppt/slides/_rels/slide15.xml.rels><?xml version="1.0" encoding="UTF-8"?>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15.xml"/>
</Relationships>
</file>

<file path=ppt/slides/_rels/slide2.xml.rels><?xml version="1.0" encoding="UTF-8"?>
<Relationships xmlns="http://schemas.openxmlformats.org/package/2006/relationships"><Relationship Id="rId1" Type="http://schemas.openxmlformats.org/officeDocument/2006/relationships/image" Target="../media/image11.png"/><Relationship Id="rId2" Type="http://schemas.openxmlformats.org/officeDocument/2006/relationships/image" Target="../media/image12.png"/><Relationship Id="rId3" Type="http://schemas.openxmlformats.org/officeDocument/2006/relationships/slideLayout" Target="../slideLayouts/slideLayout1.xml"/>
</Relationships>
</file>

<file path=ppt/slides/_rels/slide3.xml.rels><?xml version="1.0" encoding="UTF-8"?>
<Relationships xmlns="http://schemas.openxmlformats.org/package/2006/relationships"><Relationship Id="rId1" Type="http://schemas.openxmlformats.org/officeDocument/2006/relationships/image" Target="../media/image13.png"/><Relationship Id="rId2" Type="http://schemas.openxmlformats.org/officeDocument/2006/relationships/image" Target="../media/image14.png"/><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17.png"/><Relationship Id="rId6" Type="http://schemas.openxmlformats.org/officeDocument/2006/relationships/image" Target="../media/image18.png"/><Relationship Id="rId7" Type="http://schemas.openxmlformats.org/officeDocument/2006/relationships/image" Target="../media/image19.png"/><Relationship Id="rId8" Type="http://schemas.openxmlformats.org/officeDocument/2006/relationships/image" Target="../media/image20.png"/><Relationship Id="rId9" Type="http://schemas.openxmlformats.org/officeDocument/2006/relationships/slideLayout" Target="../slideLayouts/slideLayout13.xml"/>
</Relationships>
</file>

<file path=ppt/slides/_rels/slide4.xml.rels><?xml version="1.0" encoding="UTF-8"?>
<Relationships xmlns="http://schemas.openxmlformats.org/package/2006/relationships"><Relationship Id="rId1" Type="http://schemas.openxmlformats.org/officeDocument/2006/relationships/image" Target="../media/image21.png"/><Relationship Id="rId2" Type="http://schemas.openxmlformats.org/officeDocument/2006/relationships/image" Target="../media/image22.png"/><Relationship Id="rId3" Type="http://schemas.openxmlformats.org/officeDocument/2006/relationships/image" Target="../media/image23.png"/><Relationship Id="rId4" Type="http://schemas.openxmlformats.org/officeDocument/2006/relationships/image" Target="../media/image24.png"/><Relationship Id="rId5" Type="http://schemas.openxmlformats.org/officeDocument/2006/relationships/image" Target="../media/image25.png"/><Relationship Id="rId6" Type="http://schemas.openxmlformats.org/officeDocument/2006/relationships/image" Target="../media/image26.png"/><Relationship Id="rId7" Type="http://schemas.openxmlformats.org/officeDocument/2006/relationships/image" Target="../media/image27.png"/><Relationship Id="rId8" Type="http://schemas.openxmlformats.org/officeDocument/2006/relationships/image" Target="../media/image28.png"/><Relationship Id="rId9" Type="http://schemas.openxmlformats.org/officeDocument/2006/relationships/image" Target="../media/image29.png"/><Relationship Id="rId10" Type="http://schemas.openxmlformats.org/officeDocument/2006/relationships/image" Target="../media/image30.png"/><Relationship Id="rId11" Type="http://schemas.openxmlformats.org/officeDocument/2006/relationships/image" Target="../media/image31.png"/><Relationship Id="rId12" Type="http://schemas.openxmlformats.org/officeDocument/2006/relationships/image" Target="../media/image32.png"/><Relationship Id="rId13" Type="http://schemas.openxmlformats.org/officeDocument/2006/relationships/image" Target="../media/image33.png"/><Relationship Id="rId14" Type="http://schemas.openxmlformats.org/officeDocument/2006/relationships/slideLayout" Target="../slideLayouts/slideLayout29.xml"/>
</Relationships>
</file>

<file path=ppt/slides/_rels/slide5.xml.rels><?xml version="1.0" encoding="UTF-8"?>
<Relationships xmlns="http://schemas.openxmlformats.org/package/2006/relationships"><Relationship Id="rId1" Type="http://schemas.openxmlformats.org/officeDocument/2006/relationships/image" Target="../media/image34.jpeg"/><Relationship Id="rId2" Type="http://schemas.openxmlformats.org/officeDocument/2006/relationships/image" Target="../media/image35.png"/><Relationship Id="rId3" Type="http://schemas.openxmlformats.org/officeDocument/2006/relationships/slideLayout" Target="../slideLayouts/slideLayout1.xml"/><Relationship Id="rId4" Type="http://schemas.openxmlformats.org/officeDocument/2006/relationships/notesSlide" Target="../notesSlides/notesSlide5.xml"/>
</Relationships>
</file>

<file path=ppt/slides/_rels/slide6.xml.rels><?xml version="1.0" encoding="UTF-8"?>
<Relationships xmlns="http://schemas.openxmlformats.org/package/2006/relationships"><Relationship Id="rId1" Type="http://schemas.openxmlformats.org/officeDocument/2006/relationships/slideLayout" Target="../slideLayouts/slideLayout29.xml"/>
</Relationships>
</file>

<file path=ppt/slides/_rels/slide7.xml.rels><?xml version="1.0" encoding="UTF-8"?>
<Relationships xmlns="http://schemas.openxmlformats.org/package/2006/relationships"><Relationship Id="rId1" Type="http://schemas.openxmlformats.org/officeDocument/2006/relationships/image" Target="../media/image36.jpeg"/><Relationship Id="rId2" Type="http://schemas.openxmlformats.org/officeDocument/2006/relationships/image" Target="../media/image37.png"/><Relationship Id="rId3" Type="http://schemas.openxmlformats.org/officeDocument/2006/relationships/slideLayout" Target="../slideLayouts/slideLayout1.xml"/>
</Relationships>
</file>

<file path=ppt/slides/_rels/slide8.xml.rels><?xml version="1.0" encoding="UTF-8"?>
<Relationships xmlns="http://schemas.openxmlformats.org/package/2006/relationships"><Relationship Id="rId1" Type="http://schemas.openxmlformats.org/officeDocument/2006/relationships/image" Target="../media/image38.jpeg"/><Relationship Id="rId2" Type="http://schemas.openxmlformats.org/officeDocument/2006/relationships/image" Target="../media/image39.png"/><Relationship Id="rId3" Type="http://schemas.openxmlformats.org/officeDocument/2006/relationships/slideLayout" Target="../slideLayouts/slideLayout37.xml"/>
</Relationships>
</file>

<file path=ppt/slides/_rels/slide9.xml.rels><?xml version="1.0" encoding="UTF-8"?>
<Relationships xmlns="http://schemas.openxmlformats.org/package/2006/relationships"><Relationship Id="rId1" Type="http://schemas.openxmlformats.org/officeDocument/2006/relationships/image" Target="../media/image40.jpeg"/><Relationship Id="rId2" Type="http://schemas.openxmlformats.org/officeDocument/2006/relationships/image" Target="../media/image41.png"/><Relationship Id="rId3" Type="http://schemas.openxmlformats.org/officeDocument/2006/relationships/slideLayout" Target="../slideLayouts/slideLayout29.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a:blip r:embed="rId1"/>
          <a:stretch>
            <a:fillRect/>
          </a:stretch>
        </a:blipFill>
      </p:bgPr>
    </p:bg>
    <p:spTree>
      <p:nvGrpSpPr>
        <p:cNvPr id="1" name=""/>
        <p:cNvGrpSpPr/>
        <p:nvPr/>
      </p:nvGrpSpPr>
      <p:grpSpPr>
        <a:xfrm>
          <a:off x="0" y="0"/>
          <a:ext cx="0" cy="0"/>
          <a:chOff x="0" y="0"/>
          <a:chExt cx="0" cy="0"/>
        </a:xfrm>
      </p:grpSpPr>
      <p:sp>
        <p:nvSpPr>
          <p:cNvPr id="164" name="TextShape 1"/>
          <p:cNvSpPr txBox="1"/>
          <p:nvPr/>
        </p:nvSpPr>
        <p:spPr>
          <a:xfrm>
            <a:off x="2493000" y="5127840"/>
            <a:ext cx="45360" cy="217080"/>
          </a:xfrm>
          <a:prstGeom prst="rect">
            <a:avLst/>
          </a:prstGeom>
          <a:noFill/>
          <a:ln>
            <a:noFill/>
          </a:ln>
        </p:spPr>
        <p:txBody>
          <a:bodyPr/>
          <a:p>
            <a:endParaRPr b="0" lang="en-US" sz="2800" spc="-1" strike="noStrike">
              <a:solidFill>
                <a:srgbClr val="000000"/>
              </a:solidFill>
              <a:uFill>
                <a:solidFill>
                  <a:srgbClr val="ffffff"/>
                </a:solidFill>
              </a:uFill>
              <a:latin typeface="Calibri"/>
            </a:endParaRPr>
          </a:p>
        </p:txBody>
      </p:sp>
      <p:sp>
        <p:nvSpPr>
          <p:cNvPr id="165" name="CustomShape 2"/>
          <p:cNvSpPr/>
          <p:nvPr/>
        </p:nvSpPr>
        <p:spPr>
          <a:xfrm>
            <a:off x="4147920" y="3908520"/>
            <a:ext cx="8125200" cy="2527560"/>
          </a:xfrm>
          <a:prstGeom prst="rect">
            <a:avLst/>
          </a:prstGeom>
          <a:noFill/>
          <a:ln>
            <a:noFill/>
          </a:ln>
        </p:spPr>
        <p:style>
          <a:lnRef idx="0"/>
          <a:fillRef idx="0"/>
          <a:effectRef idx="0"/>
          <a:fontRef idx="minor"/>
        </p:style>
        <p:txBody>
          <a:bodyPr lIns="90000" rIns="90000" tIns="45000" bIns="45000"/>
          <a:p>
            <a:pPr>
              <a:lnSpc>
                <a:spcPct val="100000"/>
              </a:lnSpc>
            </a:pPr>
            <a:r>
              <a:rPr b="1" lang="en-US" sz="3200" spc="-1" strike="noStrike">
                <a:solidFill>
                  <a:srgbClr val="ffffff"/>
                </a:solidFill>
                <a:uFill>
                  <a:solidFill>
                    <a:srgbClr val="ffffff"/>
                  </a:solidFill>
                </a:uFill>
                <a:latin typeface="Calibri"/>
              </a:rPr>
              <a:t>Increased Production</a:t>
            </a:r>
            <a:endParaRPr b="0" lang="en-US" sz="1800" spc="-1" strike="noStrike">
              <a:solidFill>
                <a:srgbClr val="000000"/>
              </a:solidFill>
              <a:uFill>
                <a:solidFill>
                  <a:srgbClr val="ffffff"/>
                </a:solidFill>
              </a:uFill>
              <a:latin typeface="Arial"/>
            </a:endParaRPr>
          </a:p>
          <a:p>
            <a:pPr>
              <a:lnSpc>
                <a:spcPct val="100000"/>
              </a:lnSpc>
            </a:pPr>
            <a:r>
              <a:rPr b="1" lang="en-US" sz="3200" spc="-1" strike="noStrike">
                <a:solidFill>
                  <a:srgbClr val="ffffff"/>
                </a:solidFill>
                <a:uFill>
                  <a:solidFill>
                    <a:srgbClr val="ffffff"/>
                  </a:solidFill>
                </a:uFill>
                <a:latin typeface="Calibri"/>
              </a:rPr>
              <a:t>Reduced Target Sizes</a:t>
            </a:r>
            <a:endParaRPr b="0" lang="en-US" sz="1800" spc="-1" strike="noStrike">
              <a:solidFill>
                <a:srgbClr val="000000"/>
              </a:solidFill>
              <a:uFill>
                <a:solidFill>
                  <a:srgbClr val="ffffff"/>
                </a:solidFill>
              </a:uFill>
              <a:latin typeface="Arial"/>
            </a:endParaRPr>
          </a:p>
          <a:p>
            <a:pPr>
              <a:lnSpc>
                <a:spcPct val="100000"/>
              </a:lnSpc>
            </a:pPr>
            <a:r>
              <a:rPr b="1" lang="en-US" sz="3200" spc="-1" strike="noStrike">
                <a:solidFill>
                  <a:srgbClr val="ffffff"/>
                </a:solidFill>
                <a:uFill>
                  <a:solidFill>
                    <a:srgbClr val="ffffff"/>
                  </a:solidFill>
                </a:uFill>
                <a:latin typeface="Calibri"/>
              </a:rPr>
              <a:t>Higher Grade Lumber</a:t>
            </a:r>
            <a:endParaRPr b="0" lang="en-US" sz="1800" spc="-1" strike="noStrike">
              <a:solidFill>
                <a:srgbClr val="000000"/>
              </a:solidFill>
              <a:uFill>
                <a:solidFill>
                  <a:srgbClr val="ffffff"/>
                </a:solidFill>
              </a:uFill>
              <a:latin typeface="Arial"/>
            </a:endParaRPr>
          </a:p>
          <a:p>
            <a:pPr>
              <a:lnSpc>
                <a:spcPct val="100000"/>
              </a:lnSpc>
            </a:pPr>
            <a:r>
              <a:rPr b="1" lang="en-US" sz="3200" spc="-1" strike="noStrike">
                <a:solidFill>
                  <a:srgbClr val="ffffff"/>
                </a:solidFill>
                <a:uFill>
                  <a:solidFill>
                    <a:srgbClr val="ffffff"/>
                  </a:solidFill>
                </a:uFill>
                <a:latin typeface="Calibri"/>
              </a:rPr>
              <a:t>Less Saw Changes</a:t>
            </a:r>
            <a:endParaRPr b="0" lang="en-US" sz="1800" spc="-1" strike="noStrike">
              <a:solidFill>
                <a:srgbClr val="000000"/>
              </a:solidFill>
              <a:uFill>
                <a:solidFill>
                  <a:srgbClr val="ffffff"/>
                </a:solidFill>
              </a:uFill>
              <a:latin typeface="Arial"/>
            </a:endParaRPr>
          </a:p>
          <a:p>
            <a:pPr>
              <a:lnSpc>
                <a:spcPct val="100000"/>
              </a:lnSpc>
            </a:pPr>
            <a:r>
              <a:rPr b="1" lang="en-US" sz="3200" spc="-1" strike="noStrike">
                <a:solidFill>
                  <a:srgbClr val="ffffff"/>
                </a:solidFill>
                <a:uFill>
                  <a:solidFill>
                    <a:srgbClr val="ffffff"/>
                  </a:solidFill>
                </a:uFill>
                <a:latin typeface="Calibri"/>
              </a:rPr>
              <a:t>Less Saw Consumption</a:t>
            </a:r>
            <a:endParaRPr b="0" lang="en-US" sz="1800" spc="-1" strike="noStrike">
              <a:solidFill>
                <a:srgbClr val="000000"/>
              </a:solidFill>
              <a:uFill>
                <a:solidFill>
                  <a:srgbClr val="ffffff"/>
                </a:solidFill>
              </a:uFill>
              <a:latin typeface="Arial"/>
            </a:endParaRPr>
          </a:p>
        </p:txBody>
      </p:sp>
      <p:pic>
        <p:nvPicPr>
          <p:cNvPr id="166" name="Picture 5" descr=""/>
          <p:cNvPicPr/>
          <p:nvPr/>
        </p:nvPicPr>
        <p:blipFill>
          <a:blip r:embed="rId2"/>
          <a:stretch/>
        </p:blipFill>
        <p:spPr>
          <a:xfrm>
            <a:off x="3199320" y="559800"/>
            <a:ext cx="5448240" cy="1530360"/>
          </a:xfrm>
          <a:prstGeom prst="rect">
            <a:avLst/>
          </a:prstGeom>
          <a:ln>
            <a:noFill/>
          </a:ln>
        </p:spPr>
      </p:pic>
      <p:sp>
        <p:nvSpPr>
          <p:cNvPr id="167" name="CustomShape 3"/>
          <p:cNvSpPr/>
          <p:nvPr/>
        </p:nvSpPr>
        <p:spPr>
          <a:xfrm>
            <a:off x="1033920" y="2490120"/>
            <a:ext cx="9938520" cy="1735560"/>
          </a:xfrm>
          <a:prstGeom prst="rect">
            <a:avLst/>
          </a:prstGeom>
          <a:noFill/>
          <a:ln>
            <a:noFill/>
          </a:ln>
        </p:spPr>
        <p:style>
          <a:lnRef idx="0"/>
          <a:fillRef idx="0"/>
          <a:effectRef idx="0"/>
          <a:fontRef idx="minor"/>
        </p:style>
        <p:txBody>
          <a:bodyPr lIns="90000" rIns="90000" tIns="45000" bIns="45000"/>
          <a:p>
            <a:pPr algn="ctr">
              <a:lnSpc>
                <a:spcPct val="100000"/>
              </a:lnSpc>
            </a:pPr>
            <a:r>
              <a:rPr b="1" lang="en-US" sz="3600" spc="-1" strike="noStrike">
                <a:solidFill>
                  <a:srgbClr val="ffffff"/>
                </a:solidFill>
                <a:uFill>
                  <a:solidFill>
                    <a:srgbClr val="ffffff"/>
                  </a:solidFill>
                </a:uFill>
                <a:latin typeface="Calibri"/>
              </a:rPr>
              <a:t>Test </a:t>
            </a:r>
            <a:endParaRPr b="0" lang="en-US" sz="1800" spc="-1" strike="noStrike">
              <a:solidFill>
                <a:srgbClr val="000000"/>
              </a:solidFill>
              <a:uFill>
                <a:solidFill>
                  <a:srgbClr val="ffffff"/>
                </a:solidFill>
              </a:uFill>
              <a:latin typeface="Arial"/>
            </a:endParaRPr>
          </a:p>
          <a:p>
            <a:pPr algn="ctr">
              <a:lnSpc>
                <a:spcPct val="100000"/>
              </a:lnSpc>
            </a:pPr>
            <a:r>
              <a:rPr b="1" lang="en-US" sz="3600" spc="-1" strike="noStrike">
                <a:solidFill>
                  <a:srgbClr val="ffffff"/>
                </a:solidFill>
                <a:uFill>
                  <a:solidFill>
                    <a:srgbClr val="ffffff"/>
                  </a:solidFill>
                </a:uFill>
                <a:latin typeface="Calibri"/>
              </a:rPr>
              <a:t>The Advantages of Realtime Feed Speed Control from Feedback of Forces on the Saws are:</a:t>
            </a:r>
            <a:endParaRPr b="0" lang="en-US" sz="1800" spc="-1" strike="noStrike">
              <a:solidFill>
                <a:srgbClr val="000000"/>
              </a:solidFill>
              <a:uFill>
                <a:solidFill>
                  <a:srgbClr val="ffffff"/>
                </a:solidFill>
              </a:uFill>
              <a:latin typeface="Arial"/>
            </a:endParaRPr>
          </a:p>
        </p:txBody>
      </p:sp>
    </p:spTree>
  </p:cSld>
  <p:transition spd="slow">
    <p:pull dir="r"/>
  </p:transition>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nodeType="clickEffect" fill="hold" presetClass="mediacall">
                                  <p:stCondLst>
                                    <p:cond delay="0"/>
                                  </p:stCondLs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27" name="TextShape 1"/>
          <p:cNvSpPr txBox="1"/>
          <p:nvPr/>
        </p:nvSpPr>
        <p:spPr>
          <a:xfrm>
            <a:off x="838080" y="365040"/>
            <a:ext cx="10515240" cy="1325160"/>
          </a:xfrm>
          <a:prstGeom prst="rect">
            <a:avLst/>
          </a:prstGeom>
          <a:noFill/>
          <a:ln>
            <a:noFill/>
          </a:ln>
        </p:spPr>
        <p:txBody>
          <a:bodyPr anchor="ctr"/>
          <a:p>
            <a:endParaRPr b="0" lang="en-US" sz="1800" spc="-1" strike="noStrike">
              <a:solidFill>
                <a:srgbClr val="000000"/>
              </a:solidFill>
              <a:uFill>
                <a:solidFill>
                  <a:srgbClr val="ffffff"/>
                </a:solidFill>
              </a:uFill>
              <a:latin typeface="Calibri"/>
            </a:endParaRPr>
          </a:p>
        </p:txBody>
      </p:sp>
      <p:sp>
        <p:nvSpPr>
          <p:cNvPr id="228" name="CustomShape 2"/>
          <p:cNvSpPr/>
          <p:nvPr/>
        </p:nvSpPr>
        <p:spPr>
          <a:xfrm>
            <a:off x="1440" y="0"/>
            <a:ext cx="12114000" cy="364680"/>
          </a:xfrm>
          <a:prstGeom prst="rect">
            <a:avLst/>
          </a:prstGeom>
          <a:noFill/>
          <a:ln>
            <a:noFill/>
          </a:ln>
        </p:spPr>
        <p:style>
          <a:lnRef idx="0"/>
          <a:fillRef idx="0"/>
          <a:effectRef idx="0"/>
          <a:fontRef idx="minor"/>
        </p:style>
        <p:txBody>
          <a:bodyPr lIns="90000" rIns="90000" tIns="45000" bIns="45000"/>
          <a:p>
            <a:pPr>
              <a:lnSpc>
                <a:spcPct val="100000"/>
              </a:lnSpc>
            </a:pPr>
            <a:r>
              <a:rPr b="0" lang="en-US" sz="1800" spc="-1" strike="noStrike">
                <a:solidFill>
                  <a:srgbClr val="000000"/>
                </a:solidFill>
                <a:uFill>
                  <a:solidFill>
                    <a:srgbClr val="ffffff"/>
                  </a:solidFill>
                </a:uFill>
                <a:latin typeface="Calibri"/>
              </a:rPr>
              <a:t> </a:t>
            </a:r>
            <a:endParaRPr b="0" lang="en-US" sz="1800" spc="-1" strike="noStrike">
              <a:solidFill>
                <a:srgbClr val="000000"/>
              </a:solidFill>
              <a:uFill>
                <a:solidFill>
                  <a:srgbClr val="ffffff"/>
                </a:solidFill>
              </a:uFill>
              <a:latin typeface="Arial"/>
            </a:endParaRPr>
          </a:p>
        </p:txBody>
      </p:sp>
      <p:sp>
        <p:nvSpPr>
          <p:cNvPr id="229" name="CustomShape 3"/>
          <p:cNvSpPr/>
          <p:nvPr/>
        </p:nvSpPr>
        <p:spPr>
          <a:xfrm>
            <a:off x="7467480" y="1989000"/>
            <a:ext cx="484200" cy="978120"/>
          </a:xfrm>
          <a:prstGeom prst="downArrow">
            <a:avLst>
              <a:gd name="adj1" fmla="val 50000"/>
              <a:gd name="adj2" fmla="val 50000"/>
            </a:avLst>
          </a:prstGeom>
          <a:ln/>
        </p:spPr>
        <p:style>
          <a:lnRef idx="2">
            <a:schemeClr val="accent1">
              <a:shade val="50000"/>
            </a:schemeClr>
          </a:lnRef>
          <a:fillRef idx="1">
            <a:schemeClr val="accent1"/>
          </a:fillRef>
          <a:effectRef idx="0">
            <a:schemeClr val="accent1"/>
          </a:effectRef>
          <a:fontRef idx="minor"/>
        </p:style>
      </p:sp>
      <p:sp>
        <p:nvSpPr>
          <p:cNvPr id="230" name="CustomShape 4"/>
          <p:cNvSpPr/>
          <p:nvPr/>
        </p:nvSpPr>
        <p:spPr>
          <a:xfrm>
            <a:off x="5943600" y="5408640"/>
            <a:ext cx="1066320" cy="364680"/>
          </a:xfrm>
          <a:prstGeom prst="rect">
            <a:avLst/>
          </a:prstGeom>
          <a:noFill/>
          <a:ln>
            <a:noFill/>
          </a:ln>
        </p:spPr>
        <p:style>
          <a:lnRef idx="0"/>
          <a:fillRef idx="0"/>
          <a:effectRef idx="0"/>
          <a:fontRef idx="minor"/>
        </p:style>
        <p:txBody>
          <a:bodyPr lIns="90000" rIns="90000" tIns="45000" bIns="45000"/>
          <a:p>
            <a:pPr>
              <a:lnSpc>
                <a:spcPct val="100000"/>
              </a:lnSpc>
            </a:pPr>
            <a:r>
              <a:rPr b="0" lang="en-US" sz="1800" spc="-1" strike="noStrike">
                <a:solidFill>
                  <a:srgbClr val="000000"/>
                </a:solidFill>
                <a:uFill>
                  <a:solidFill>
                    <a:srgbClr val="ffffff"/>
                  </a:solidFill>
                </a:uFill>
                <a:latin typeface="Calibri"/>
              </a:rPr>
              <a:t>Bearing</a:t>
            </a:r>
            <a:endParaRPr b="0" lang="en-US" sz="1800" spc="-1" strike="noStrike">
              <a:solidFill>
                <a:srgbClr val="000000"/>
              </a:solidFill>
              <a:uFill>
                <a:solidFill>
                  <a:srgbClr val="ffffff"/>
                </a:solidFill>
              </a:uFill>
              <a:latin typeface="Arial"/>
            </a:endParaRPr>
          </a:p>
        </p:txBody>
      </p:sp>
      <p:sp>
        <p:nvSpPr>
          <p:cNvPr id="231" name="CustomShape 5"/>
          <p:cNvSpPr/>
          <p:nvPr/>
        </p:nvSpPr>
        <p:spPr>
          <a:xfrm>
            <a:off x="9308160" y="1680840"/>
            <a:ext cx="151920" cy="668880"/>
          </a:xfrm>
          <a:prstGeom prst="downArrow">
            <a:avLst>
              <a:gd name="adj1" fmla="val 50000"/>
              <a:gd name="adj2" fmla="val 50000"/>
            </a:avLst>
          </a:prstGeom>
          <a:ln/>
        </p:spPr>
        <p:style>
          <a:lnRef idx="2">
            <a:schemeClr val="accent1">
              <a:shade val="50000"/>
            </a:schemeClr>
          </a:lnRef>
          <a:fillRef idx="1">
            <a:schemeClr val="accent1"/>
          </a:fillRef>
          <a:effectRef idx="0">
            <a:schemeClr val="accent1"/>
          </a:effectRef>
          <a:fontRef idx="minor"/>
        </p:style>
      </p:sp>
      <p:pic>
        <p:nvPicPr>
          <p:cNvPr id="232" name="Picture 7" descr=""/>
          <p:cNvPicPr/>
          <p:nvPr/>
        </p:nvPicPr>
        <p:blipFill>
          <a:blip r:embed="rId1"/>
          <a:stretch/>
        </p:blipFill>
        <p:spPr>
          <a:xfrm rot="10800000">
            <a:off x="8986680" y="5376240"/>
            <a:ext cx="171360" cy="849960"/>
          </a:xfrm>
          <a:prstGeom prst="rect">
            <a:avLst/>
          </a:prstGeom>
          <a:ln>
            <a:noFill/>
          </a:ln>
        </p:spPr>
      </p:pic>
      <p:pic>
        <p:nvPicPr>
          <p:cNvPr id="233" name="Picture 9" descr=""/>
          <p:cNvPicPr/>
          <p:nvPr/>
        </p:nvPicPr>
        <p:blipFill>
          <a:blip r:embed="rId2"/>
          <a:stretch/>
        </p:blipFill>
        <p:spPr>
          <a:xfrm>
            <a:off x="6324480" y="4549320"/>
            <a:ext cx="171360" cy="853200"/>
          </a:xfrm>
          <a:prstGeom prst="rect">
            <a:avLst/>
          </a:prstGeom>
          <a:ln>
            <a:noFill/>
          </a:ln>
        </p:spPr>
      </p:pic>
      <p:sp>
        <p:nvSpPr>
          <p:cNvPr id="234" name="CustomShape 6"/>
          <p:cNvSpPr/>
          <p:nvPr/>
        </p:nvSpPr>
        <p:spPr>
          <a:xfrm>
            <a:off x="6324480" y="1566720"/>
            <a:ext cx="2704680" cy="456120"/>
          </a:xfrm>
          <a:prstGeom prst="rect">
            <a:avLst/>
          </a:prstGeom>
          <a:noFill/>
          <a:ln>
            <a:noFill/>
          </a:ln>
        </p:spPr>
        <p:style>
          <a:lnRef idx="0"/>
          <a:fillRef idx="0"/>
          <a:effectRef idx="0"/>
          <a:fontRef idx="minor"/>
        </p:style>
        <p:txBody>
          <a:bodyPr lIns="90000" rIns="90000" tIns="45000" bIns="45000"/>
          <a:p>
            <a:pPr>
              <a:lnSpc>
                <a:spcPct val="100000"/>
              </a:lnSpc>
            </a:pPr>
            <a:r>
              <a:rPr b="0" lang="en-US" sz="2400" spc="-1" strike="noStrike">
                <a:solidFill>
                  <a:srgbClr val="000000"/>
                </a:solidFill>
                <a:uFill>
                  <a:solidFill>
                    <a:srgbClr val="ffffff"/>
                  </a:solidFill>
                </a:uFill>
                <a:latin typeface="Calibri"/>
              </a:rPr>
              <a:t>Sensor placed here</a:t>
            </a:r>
            <a:endParaRPr b="0" lang="en-US" sz="1800" spc="-1" strike="noStrike">
              <a:solidFill>
                <a:srgbClr val="000000"/>
              </a:solidFill>
              <a:uFill>
                <a:solidFill>
                  <a:srgbClr val="ffffff"/>
                </a:solidFill>
              </a:uFill>
              <a:latin typeface="Arial"/>
            </a:endParaRPr>
          </a:p>
        </p:txBody>
      </p:sp>
      <p:sp>
        <p:nvSpPr>
          <p:cNvPr id="235" name="CustomShape 7"/>
          <p:cNvSpPr/>
          <p:nvPr/>
        </p:nvSpPr>
        <p:spPr>
          <a:xfrm>
            <a:off x="9029880" y="1311480"/>
            <a:ext cx="685440" cy="364680"/>
          </a:xfrm>
          <a:prstGeom prst="rect">
            <a:avLst/>
          </a:prstGeom>
          <a:noFill/>
          <a:ln>
            <a:noFill/>
          </a:ln>
        </p:spPr>
        <p:style>
          <a:lnRef idx="0"/>
          <a:fillRef idx="0"/>
          <a:effectRef idx="0"/>
          <a:fontRef idx="minor"/>
        </p:style>
        <p:txBody>
          <a:bodyPr lIns="90000" rIns="90000" tIns="45000" bIns="45000"/>
          <a:p>
            <a:pPr>
              <a:lnSpc>
                <a:spcPct val="100000"/>
              </a:lnSpc>
            </a:pPr>
            <a:r>
              <a:rPr b="0" lang="en-US" sz="1800" spc="-1" strike="noStrike">
                <a:solidFill>
                  <a:srgbClr val="000000"/>
                </a:solidFill>
                <a:uFill>
                  <a:solidFill>
                    <a:srgbClr val="ffffff"/>
                  </a:solidFill>
                </a:uFill>
                <a:latin typeface="Calibri"/>
              </a:rPr>
              <a:t>Saws</a:t>
            </a:r>
            <a:endParaRPr b="0" lang="en-US" sz="1800" spc="-1" strike="noStrike">
              <a:solidFill>
                <a:srgbClr val="000000"/>
              </a:solidFill>
              <a:uFill>
                <a:solidFill>
                  <a:srgbClr val="ffffff"/>
                </a:solidFill>
              </a:uFill>
              <a:latin typeface="Arial"/>
            </a:endParaRPr>
          </a:p>
        </p:txBody>
      </p:sp>
      <p:sp>
        <p:nvSpPr>
          <p:cNvPr id="236" name="CustomShape 8"/>
          <p:cNvSpPr/>
          <p:nvPr/>
        </p:nvSpPr>
        <p:spPr>
          <a:xfrm>
            <a:off x="8393760" y="5376240"/>
            <a:ext cx="1066320" cy="364680"/>
          </a:xfrm>
          <a:prstGeom prst="rect">
            <a:avLst/>
          </a:prstGeom>
          <a:noFill/>
          <a:ln>
            <a:noFill/>
          </a:ln>
        </p:spPr>
        <p:style>
          <a:lnRef idx="0"/>
          <a:fillRef idx="0"/>
          <a:effectRef idx="0"/>
          <a:fontRef idx="minor"/>
        </p:style>
        <p:txBody>
          <a:bodyPr lIns="90000" rIns="90000" tIns="45000" bIns="45000"/>
          <a:p>
            <a:pPr>
              <a:lnSpc>
                <a:spcPct val="100000"/>
              </a:lnSpc>
            </a:pPr>
            <a:r>
              <a:rPr b="0" lang="en-US" sz="1800" spc="-1" strike="noStrike">
                <a:solidFill>
                  <a:srgbClr val="000000"/>
                </a:solidFill>
                <a:uFill>
                  <a:solidFill>
                    <a:srgbClr val="ffffff"/>
                  </a:solidFill>
                </a:uFill>
                <a:latin typeface="Calibri"/>
              </a:rPr>
              <a:t>Bearing</a:t>
            </a:r>
            <a:endParaRPr b="0" lang="en-US" sz="1800" spc="-1" strike="noStrike">
              <a:solidFill>
                <a:srgbClr val="000000"/>
              </a:solidFill>
              <a:uFill>
                <a:solidFill>
                  <a:srgbClr val="ffffff"/>
                </a:solidFill>
              </a:uFill>
              <a:latin typeface="Arial"/>
            </a:endParaRPr>
          </a:p>
        </p:txBody>
      </p:sp>
      <p:pic>
        <p:nvPicPr>
          <p:cNvPr id="237" name="Picture 12" descr=""/>
          <p:cNvPicPr/>
          <p:nvPr/>
        </p:nvPicPr>
        <p:blipFill>
          <a:blip r:embed="rId3"/>
          <a:stretch/>
        </p:blipFill>
        <p:spPr>
          <a:xfrm>
            <a:off x="0" y="192600"/>
            <a:ext cx="2966400" cy="833040"/>
          </a:xfrm>
          <a:prstGeom prst="rect">
            <a:avLst/>
          </a:prstGeom>
          <a:ln>
            <a:noFill/>
          </a:ln>
        </p:spPr>
      </p:pic>
      <p:sp>
        <p:nvSpPr>
          <p:cNvPr id="238" name="CustomShape 9"/>
          <p:cNvSpPr/>
          <p:nvPr/>
        </p:nvSpPr>
        <p:spPr>
          <a:xfrm>
            <a:off x="1220760" y="1474200"/>
            <a:ext cx="3412080" cy="1954440"/>
          </a:xfrm>
          <a:prstGeom prst="wedgeRoundRectCallout">
            <a:avLst>
              <a:gd name="adj1" fmla="val 71978"/>
              <a:gd name="adj2" fmla="val 49396"/>
              <a:gd name="adj3" fmla="val 16667"/>
            </a:avLst>
          </a:prstGeom>
          <a:ln/>
        </p:spPr>
        <p:style>
          <a:lnRef idx="2">
            <a:schemeClr val="accent1">
              <a:shade val="50000"/>
            </a:schemeClr>
          </a:lnRef>
          <a:fillRef idx="1">
            <a:schemeClr val="accent1"/>
          </a:fillRef>
          <a:effectRef idx="0">
            <a:schemeClr val="accent1"/>
          </a:effectRef>
          <a:fontRef idx="minor"/>
        </p:style>
        <p:txBody>
          <a:bodyPr lIns="90000" rIns="90000" tIns="45000" bIns="45000" anchor="ctr"/>
          <a:p>
            <a:pPr>
              <a:lnSpc>
                <a:spcPct val="100000"/>
              </a:lnSpc>
            </a:pPr>
            <a:r>
              <a:rPr b="0" lang="en-US" sz="2000" spc="-1" strike="noStrike">
                <a:solidFill>
                  <a:srgbClr val="ffffff"/>
                </a:solidFill>
                <a:uFill>
                  <a:solidFill>
                    <a:srgbClr val="ffffff"/>
                  </a:solidFill>
                </a:uFill>
                <a:latin typeface="Arial"/>
              </a:rPr>
              <a:t>This is a simulation of radial forces on cartridge arbors caused by sawing and/or guide friction forces</a:t>
            </a:r>
            <a:endParaRPr b="0" lang="en-US" sz="1800" spc="-1" strike="noStrike">
              <a:solidFill>
                <a:srgbClr val="000000"/>
              </a:solidFill>
              <a:uFill>
                <a:solidFill>
                  <a:srgbClr val="ffffff"/>
                </a:solidFill>
              </a:uFill>
              <a:latin typeface="Arial"/>
            </a:endParaRPr>
          </a:p>
          <a:p>
            <a:pPr>
              <a:lnSpc>
                <a:spcPct val="100000"/>
              </a:lnSpc>
            </a:pPr>
            <a:r>
              <a:rPr b="0" lang="en-US" sz="2000" spc="-1" strike="noStrike">
                <a:solidFill>
                  <a:srgbClr val="ffffff"/>
                </a:solidFill>
                <a:uFill>
                  <a:solidFill>
                    <a:srgbClr val="ffffff"/>
                  </a:solidFill>
                </a:uFill>
                <a:latin typeface="Arial"/>
              </a:rPr>
              <a:t> </a:t>
            </a:r>
            <a:r>
              <a:rPr b="0" lang="en-US" sz="2000" spc="-1" strike="noStrike">
                <a:solidFill>
                  <a:srgbClr val="ffffff"/>
                </a:solidFill>
                <a:uFill>
                  <a:solidFill>
                    <a:srgbClr val="ffffff"/>
                  </a:solidFill>
                </a:uFill>
                <a:latin typeface="Arial"/>
              </a:rPr>
              <a:t>(movement exaggerated).  </a:t>
            </a:r>
            <a:endParaRPr b="0" lang="en-US" sz="1800" spc="-1" strike="noStrike">
              <a:solidFill>
                <a:srgbClr val="000000"/>
              </a:solidFill>
              <a:uFill>
                <a:solidFill>
                  <a:srgbClr val="ffffff"/>
                </a:solidFill>
              </a:uFill>
              <a:latin typeface="Arial"/>
            </a:endParaRPr>
          </a:p>
        </p:txBody>
      </p:sp>
      <p:sp>
        <p:nvSpPr>
          <p:cNvPr id="239" name="CustomShape 10"/>
          <p:cNvSpPr/>
          <p:nvPr/>
        </p:nvSpPr>
        <p:spPr>
          <a:xfrm>
            <a:off x="10058400" y="47520"/>
            <a:ext cx="1874520" cy="1263600"/>
          </a:xfrm>
          <a:prstGeom prst="wedgeEllipseCallout">
            <a:avLst>
              <a:gd name="adj1" fmla="val -20833"/>
              <a:gd name="adj2" fmla="val 62500"/>
            </a:avLst>
          </a:prstGeom>
          <a:ln/>
        </p:spPr>
        <p:style>
          <a:lnRef idx="2">
            <a:schemeClr val="accent1">
              <a:shade val="50000"/>
            </a:schemeClr>
          </a:lnRef>
          <a:fillRef idx="1">
            <a:schemeClr val="accent1"/>
          </a:fillRef>
          <a:effectRef idx="0">
            <a:schemeClr val="accent1"/>
          </a:effectRef>
          <a:fontRef idx="minor"/>
        </p:style>
        <p:txBody>
          <a:bodyPr lIns="90000" rIns="90000" tIns="45000" bIns="45000" anchor="ctr"/>
          <a:p>
            <a:pPr algn="ctr">
              <a:lnSpc>
                <a:spcPct val="100000"/>
              </a:lnSpc>
            </a:pPr>
            <a:r>
              <a:rPr b="0" lang="en-US" sz="1600" spc="-1" strike="noStrike">
                <a:solidFill>
                  <a:srgbClr val="ffffff"/>
                </a:solidFill>
                <a:uFill>
                  <a:solidFill>
                    <a:srgbClr val="ffffff"/>
                  </a:solidFill>
                </a:uFill>
                <a:latin typeface="Calibri"/>
              </a:rPr>
              <a:t>Actual movement is tenths of thousandths of an inch!</a:t>
            </a:r>
            <a:endParaRPr b="0" lang="en-US" sz="1800" spc="-1" strike="noStrike">
              <a:solidFill>
                <a:srgbClr val="000000"/>
              </a:solidFill>
              <a:uFill>
                <a:solidFill>
                  <a:srgbClr val="ffffff"/>
                </a:solidFill>
              </a:uFill>
              <a:latin typeface="Arial"/>
            </a:endParaRPr>
          </a:p>
        </p:txBody>
      </p:sp>
      <p:sp>
        <p:nvSpPr>
          <p:cNvPr id="240" name="CustomShape 11"/>
          <p:cNvSpPr/>
          <p:nvPr/>
        </p:nvSpPr>
        <p:spPr>
          <a:xfrm>
            <a:off x="1037160" y="4008240"/>
            <a:ext cx="3389760" cy="2093400"/>
          </a:xfrm>
          <a:prstGeom prst="wedgeRoundRectCallout">
            <a:avLst>
              <a:gd name="adj1" fmla="val 144395"/>
              <a:gd name="adj2" fmla="val -96574"/>
              <a:gd name="adj3" fmla="val 16667"/>
            </a:avLst>
          </a:prstGeom>
          <a:ln/>
        </p:spPr>
        <p:style>
          <a:lnRef idx="2">
            <a:schemeClr val="accent1">
              <a:shade val="50000"/>
            </a:schemeClr>
          </a:lnRef>
          <a:fillRef idx="1">
            <a:schemeClr val="accent1"/>
          </a:fillRef>
          <a:effectRef idx="0">
            <a:schemeClr val="accent1"/>
          </a:effectRef>
          <a:fontRef idx="minor"/>
        </p:style>
        <p:txBody>
          <a:bodyPr lIns="90000" rIns="90000" tIns="45000" bIns="45000" anchor="ctr"/>
          <a:p>
            <a:pPr>
              <a:lnSpc>
                <a:spcPct val="100000"/>
              </a:lnSpc>
            </a:pPr>
            <a:r>
              <a:rPr b="0" lang="en-US" sz="2000" spc="-1" strike="noStrike">
                <a:solidFill>
                  <a:srgbClr val="ffffff"/>
                </a:solidFill>
                <a:uFill>
                  <a:solidFill>
                    <a:srgbClr val="ffffff"/>
                  </a:solidFill>
                </a:uFill>
                <a:latin typeface="Arial"/>
              </a:rPr>
              <a:t>Sensors on the arbor cartridge measure directional radial forces nearly a half second earlier than excess arbor current will occur.  </a:t>
            </a:r>
            <a:endParaRPr b="0" lang="en-US" sz="1800" spc="-1" strike="noStrike">
              <a:solidFill>
                <a:srgbClr val="000000"/>
              </a:solidFill>
              <a:uFill>
                <a:solidFill>
                  <a:srgbClr val="ffffff"/>
                </a:solidFill>
              </a:uFill>
              <a:latin typeface="Arial"/>
            </a:endParaRPr>
          </a:p>
        </p:txBody>
      </p:sp>
    </p:spTree>
  </p:cSld>
  <p:transition spd="slow">
    <p:pull dir="r"/>
  </p:transition>
  <p:timing>
    <p:tnLst>
      <p:par>
        <p:cTn id="153" dur="indefinite" restart="never" nodeType="tmRoot">
          <p:childTnLst>
            <p:seq>
              <p:cTn id="154" dur="indefinite" nodeType="mainSeq">
                <p:childTnLst>
                  <p:par>
                    <p:cTn id="155" fill="hold">
                      <p:stCondLst>
                        <p:cond delay="0"/>
                      </p:stCondLst>
                      <p:childTnLst>
                        <p:par>
                          <p:cTn id="156" fill="hold">
                            <p:stCondLst>
                              <p:cond delay="0"/>
                            </p:stCondLst>
                            <p:childTnLst>
                              <p:par>
                                <p:cTn id="157" nodeType="afterEffect" fill="hold" presetClass="mediacall">
                                  <p:stCondLst>
                                    <p:cond delay="0"/>
                                  </p:stCondLst>
                                  <p:childTnLst/>
                                </p:cTn>
                              </p:par>
                            </p:childTnLst>
                          </p:cTn>
                        </p:par>
                        <p:par>
                          <p:cTn id="158" fill="hold">
                            <p:stCondLst>
                              <p:cond delay="977"/>
                            </p:stCondLst>
                            <p:childTnLst>
                              <p:par>
                                <p:cTn id="159" nodeType="afterEffect" fill="hold" presetClass="mediacall">
                                  <p:stCondLst>
                                    <p:cond delay="0"/>
                                  </p:stCondLst>
                                  <p:childTnLst/>
                                </p:cTn>
                              </p:par>
                            </p:childTnLst>
                          </p:cTn>
                        </p:par>
                        <p:par>
                          <p:cTn id="160" fill="hold">
                            <p:stCondLst>
                              <p:cond delay="17705"/>
                            </p:stCondLst>
                            <p:childTnLst>
                              <p:par>
                                <p:cTn id="161" nodeType="afterEffect" fill="hold" presetClass="mediacall">
                                  <p:stCondLst>
                                    <p:cond delay="0"/>
                                  </p:stCondLst>
                                  <p:childTnLst/>
                                </p:cTn>
                              </p:par>
                            </p:childTnLst>
                          </p:cTn>
                        </p:par>
                      </p:childTnLst>
                    </p:cTn>
                  </p:par>
                </p:childTnLst>
              </p:cTn>
              <p:prevCondLst>
                <p:cond delay="0" evt="onPrev">
                  <p:tgtEl>
                    <p:sldTgt/>
                  </p:tgtEl>
                </p:cond>
              </p:prevCondLst>
              <p:nextCondLst>
                <p:cond delay="0" evt="onNext">
                  <p:tgtEl>
                    <p:sldTgt/>
                  </p:tgtEl>
                </p:cond>
              </p:nextCondLst>
            </p:seq>
            <p:seq>
              <p:cTn id="162" restart="whenNotActive" nodeType="interactiveSeq" fill="hold">
                <p:childTnLst>
                  <p:par>
                    <p:cTn id="163" fill="hold">
                      <p:stCondLst/>
                      <p:childTnLst>
                        <p:par>
                          <p:cTn id="164" fill="hold">
                            <p:stCondLst>
                              <p:cond delay="0"/>
                            </p:stCondLst>
                            <p:childTnLst>
                              <p:par>
                                <p:cTn id="165" nodeType="clickEffect" fill="hold" presetClass="mediacall">
                                  <p:stCondLst>
                                    <p:cond delay="0"/>
                                  </p:stCondLs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41" name="TextShape 1"/>
          <p:cNvSpPr txBox="1"/>
          <p:nvPr/>
        </p:nvSpPr>
        <p:spPr>
          <a:xfrm>
            <a:off x="838080" y="365040"/>
            <a:ext cx="10515240" cy="1325160"/>
          </a:xfrm>
          <a:prstGeom prst="rect">
            <a:avLst/>
          </a:prstGeom>
          <a:noFill/>
          <a:ln>
            <a:noFill/>
          </a:ln>
        </p:spPr>
        <p:txBody>
          <a:bodyPr anchor="ctr"/>
          <a:p>
            <a:endParaRPr b="0" lang="en-US" sz="1800" spc="-1" strike="noStrike">
              <a:solidFill>
                <a:srgbClr val="000000"/>
              </a:solidFill>
              <a:uFill>
                <a:solidFill>
                  <a:srgbClr val="ffffff"/>
                </a:solidFill>
              </a:uFill>
              <a:latin typeface="Calibri"/>
            </a:endParaRPr>
          </a:p>
        </p:txBody>
      </p:sp>
      <p:sp>
        <p:nvSpPr>
          <p:cNvPr id="242" name="CustomShape 2"/>
          <p:cNvSpPr/>
          <p:nvPr/>
        </p:nvSpPr>
        <p:spPr>
          <a:xfrm>
            <a:off x="5949000" y="1143000"/>
            <a:ext cx="901800" cy="51696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2800" spc="-1" strike="noStrike">
                <a:solidFill>
                  <a:srgbClr val="000000"/>
                </a:solidFill>
                <a:uFill>
                  <a:solidFill>
                    <a:srgbClr val="ffffff"/>
                  </a:solidFill>
                </a:uFill>
                <a:latin typeface="Calibri"/>
              </a:rPr>
              <a:t>Saws</a:t>
            </a:r>
            <a:endParaRPr b="0" lang="en-US" sz="1800" spc="-1" strike="noStrike">
              <a:solidFill>
                <a:srgbClr val="000000"/>
              </a:solidFill>
              <a:uFill>
                <a:solidFill>
                  <a:srgbClr val="ffffff"/>
                </a:solidFill>
              </a:uFill>
              <a:latin typeface="Arial"/>
            </a:endParaRPr>
          </a:p>
        </p:txBody>
      </p:sp>
      <p:sp>
        <p:nvSpPr>
          <p:cNvPr id="243" name="CustomShape 3"/>
          <p:cNvSpPr/>
          <p:nvPr/>
        </p:nvSpPr>
        <p:spPr>
          <a:xfrm>
            <a:off x="6206760" y="5724000"/>
            <a:ext cx="1394280" cy="516960"/>
          </a:xfrm>
          <a:prstGeom prst="rect">
            <a:avLst/>
          </a:prstGeom>
          <a:noFill/>
          <a:ln>
            <a:noFill/>
          </a:ln>
        </p:spPr>
        <p:style>
          <a:lnRef idx="0"/>
          <a:fillRef idx="0"/>
          <a:effectRef idx="0"/>
          <a:fontRef idx="minor"/>
        </p:style>
        <p:txBody>
          <a:bodyPr lIns="90000" rIns="90000" tIns="45000" bIns="45000"/>
          <a:p>
            <a:pPr>
              <a:lnSpc>
                <a:spcPct val="100000"/>
              </a:lnSpc>
            </a:pPr>
            <a:r>
              <a:rPr b="0" lang="en-US" sz="2800" spc="-1" strike="noStrike">
                <a:solidFill>
                  <a:srgbClr val="404040"/>
                </a:solidFill>
                <a:uFill>
                  <a:solidFill>
                    <a:srgbClr val="ffffff"/>
                  </a:solidFill>
                </a:uFill>
                <a:latin typeface="Calibri"/>
              </a:rPr>
              <a:t>Saws</a:t>
            </a:r>
            <a:endParaRPr b="0" lang="en-US" sz="1800" spc="-1" strike="noStrike">
              <a:solidFill>
                <a:srgbClr val="000000"/>
              </a:solidFill>
              <a:uFill>
                <a:solidFill>
                  <a:srgbClr val="ffffff"/>
                </a:solidFill>
              </a:uFill>
              <a:latin typeface="Arial"/>
            </a:endParaRPr>
          </a:p>
        </p:txBody>
      </p:sp>
      <p:sp>
        <p:nvSpPr>
          <p:cNvPr id="244" name="CustomShape 4"/>
          <p:cNvSpPr/>
          <p:nvPr/>
        </p:nvSpPr>
        <p:spPr>
          <a:xfrm>
            <a:off x="9224640" y="199800"/>
            <a:ext cx="1371240" cy="516960"/>
          </a:xfrm>
          <a:prstGeom prst="rect">
            <a:avLst/>
          </a:prstGeom>
          <a:noFill/>
          <a:ln>
            <a:noFill/>
          </a:ln>
        </p:spPr>
        <p:style>
          <a:lnRef idx="0"/>
          <a:fillRef idx="0"/>
          <a:effectRef idx="0"/>
          <a:fontRef idx="minor"/>
        </p:style>
        <p:txBody>
          <a:bodyPr lIns="90000" rIns="90000" tIns="45000" bIns="45000"/>
          <a:p>
            <a:pPr>
              <a:lnSpc>
                <a:spcPct val="100000"/>
              </a:lnSpc>
            </a:pPr>
            <a:r>
              <a:rPr b="0" lang="en-US" sz="2800" spc="-1" strike="noStrike">
                <a:solidFill>
                  <a:srgbClr val="000000"/>
                </a:solidFill>
                <a:uFill>
                  <a:solidFill>
                    <a:srgbClr val="ffffff"/>
                  </a:solidFill>
                </a:uFill>
                <a:latin typeface="Calibri"/>
              </a:rPr>
              <a:t>Sensor</a:t>
            </a:r>
            <a:endParaRPr b="0" lang="en-US" sz="1800" spc="-1" strike="noStrike">
              <a:solidFill>
                <a:srgbClr val="000000"/>
              </a:solidFill>
              <a:uFill>
                <a:solidFill>
                  <a:srgbClr val="ffffff"/>
                </a:solidFill>
              </a:uFill>
              <a:latin typeface="Arial"/>
            </a:endParaRPr>
          </a:p>
        </p:txBody>
      </p:sp>
      <p:sp>
        <p:nvSpPr>
          <p:cNvPr id="245" name="CustomShape 5"/>
          <p:cNvSpPr/>
          <p:nvPr/>
        </p:nvSpPr>
        <p:spPr>
          <a:xfrm>
            <a:off x="9372600" y="6063120"/>
            <a:ext cx="1394280" cy="516960"/>
          </a:xfrm>
          <a:prstGeom prst="rect">
            <a:avLst/>
          </a:prstGeom>
          <a:noFill/>
          <a:ln>
            <a:noFill/>
          </a:ln>
        </p:spPr>
        <p:style>
          <a:lnRef idx="0"/>
          <a:fillRef idx="0"/>
          <a:effectRef idx="0"/>
          <a:fontRef idx="minor"/>
        </p:style>
        <p:txBody>
          <a:bodyPr lIns="90000" rIns="90000" tIns="45000" bIns="45000"/>
          <a:p>
            <a:pPr>
              <a:lnSpc>
                <a:spcPct val="100000"/>
              </a:lnSpc>
            </a:pPr>
            <a:r>
              <a:rPr b="0" lang="en-US" sz="2800" spc="-1" strike="noStrike">
                <a:solidFill>
                  <a:srgbClr val="404040"/>
                </a:solidFill>
                <a:uFill>
                  <a:solidFill>
                    <a:srgbClr val="ffffff"/>
                  </a:solidFill>
                </a:uFill>
                <a:latin typeface="Calibri"/>
              </a:rPr>
              <a:t>Sensor</a:t>
            </a:r>
            <a:endParaRPr b="0" lang="en-US" sz="1800" spc="-1" strike="noStrike">
              <a:solidFill>
                <a:srgbClr val="000000"/>
              </a:solidFill>
              <a:uFill>
                <a:solidFill>
                  <a:srgbClr val="ffffff"/>
                </a:solidFill>
              </a:uFill>
              <a:latin typeface="Arial"/>
            </a:endParaRPr>
          </a:p>
        </p:txBody>
      </p:sp>
      <p:sp>
        <p:nvSpPr>
          <p:cNvPr id="246" name="CustomShape 6"/>
          <p:cNvSpPr/>
          <p:nvPr/>
        </p:nvSpPr>
        <p:spPr>
          <a:xfrm>
            <a:off x="9750960" y="5562720"/>
            <a:ext cx="318600" cy="609120"/>
          </a:xfrm>
          <a:prstGeom prst="upArrow">
            <a:avLst>
              <a:gd name="adj1" fmla="val 50000"/>
              <a:gd name="adj2" fmla="val 50000"/>
            </a:avLst>
          </a:prstGeom>
          <a:ln/>
        </p:spPr>
        <p:style>
          <a:lnRef idx="2">
            <a:schemeClr val="accent1">
              <a:shade val="50000"/>
            </a:schemeClr>
          </a:lnRef>
          <a:fillRef idx="1">
            <a:schemeClr val="accent1"/>
          </a:fillRef>
          <a:effectRef idx="0">
            <a:schemeClr val="accent1"/>
          </a:effectRef>
          <a:fontRef idx="minor"/>
        </p:style>
      </p:sp>
      <p:sp>
        <p:nvSpPr>
          <p:cNvPr id="247" name="CustomShape 7"/>
          <p:cNvSpPr/>
          <p:nvPr/>
        </p:nvSpPr>
        <p:spPr>
          <a:xfrm rot="10800000">
            <a:off x="10069920" y="1324080"/>
            <a:ext cx="318600" cy="609120"/>
          </a:xfrm>
          <a:prstGeom prst="upArrow">
            <a:avLst>
              <a:gd name="adj1" fmla="val 50000"/>
              <a:gd name="adj2" fmla="val 50000"/>
            </a:avLst>
          </a:prstGeom>
          <a:ln/>
        </p:spPr>
        <p:style>
          <a:lnRef idx="2">
            <a:schemeClr val="accent1">
              <a:shade val="50000"/>
            </a:schemeClr>
          </a:lnRef>
          <a:fillRef idx="1">
            <a:schemeClr val="accent1"/>
          </a:fillRef>
          <a:effectRef idx="0">
            <a:schemeClr val="accent1"/>
          </a:effectRef>
          <a:fontRef idx="minor"/>
        </p:style>
      </p:sp>
      <p:sp>
        <p:nvSpPr>
          <p:cNvPr id="248" name="CustomShape 8"/>
          <p:cNvSpPr/>
          <p:nvPr/>
        </p:nvSpPr>
        <p:spPr>
          <a:xfrm rot="10800000">
            <a:off x="9138960" y="1849680"/>
            <a:ext cx="318600" cy="609120"/>
          </a:xfrm>
          <a:prstGeom prst="upArrow">
            <a:avLst>
              <a:gd name="adj1" fmla="val 50000"/>
              <a:gd name="adj2" fmla="val 50000"/>
            </a:avLst>
          </a:prstGeom>
          <a:ln/>
        </p:spPr>
        <p:style>
          <a:lnRef idx="2">
            <a:schemeClr val="accent1">
              <a:shade val="50000"/>
            </a:schemeClr>
          </a:lnRef>
          <a:fillRef idx="1">
            <a:schemeClr val="accent1"/>
          </a:fillRef>
          <a:effectRef idx="0">
            <a:schemeClr val="accent1"/>
          </a:effectRef>
          <a:fontRef idx="minor"/>
        </p:style>
      </p:sp>
      <p:sp>
        <p:nvSpPr>
          <p:cNvPr id="249" name="CustomShape 9"/>
          <p:cNvSpPr/>
          <p:nvPr/>
        </p:nvSpPr>
        <p:spPr>
          <a:xfrm rot="10800000">
            <a:off x="4794480" y="1903680"/>
            <a:ext cx="318600" cy="609120"/>
          </a:xfrm>
          <a:prstGeom prst="upArrow">
            <a:avLst>
              <a:gd name="adj1" fmla="val 50000"/>
              <a:gd name="adj2" fmla="val 50000"/>
            </a:avLst>
          </a:prstGeom>
          <a:ln/>
        </p:spPr>
        <p:style>
          <a:lnRef idx="2">
            <a:schemeClr val="accent1">
              <a:shade val="50000"/>
            </a:schemeClr>
          </a:lnRef>
          <a:fillRef idx="1">
            <a:schemeClr val="accent1"/>
          </a:fillRef>
          <a:effectRef idx="0">
            <a:schemeClr val="accent1"/>
          </a:effectRef>
          <a:fontRef idx="minor"/>
        </p:style>
      </p:sp>
      <p:sp>
        <p:nvSpPr>
          <p:cNvPr id="250" name="CustomShape 10"/>
          <p:cNvSpPr/>
          <p:nvPr/>
        </p:nvSpPr>
        <p:spPr>
          <a:xfrm>
            <a:off x="3823200" y="834840"/>
            <a:ext cx="1891440" cy="516960"/>
          </a:xfrm>
          <a:prstGeom prst="rect">
            <a:avLst/>
          </a:prstGeom>
          <a:noFill/>
          <a:ln>
            <a:noFill/>
          </a:ln>
        </p:spPr>
        <p:style>
          <a:lnRef idx="0"/>
          <a:fillRef idx="0"/>
          <a:effectRef idx="0"/>
          <a:fontRef idx="minor"/>
        </p:style>
        <p:txBody>
          <a:bodyPr lIns="90000" rIns="90000" tIns="45000" bIns="45000"/>
          <a:p>
            <a:pPr>
              <a:lnSpc>
                <a:spcPct val="100000"/>
              </a:lnSpc>
            </a:pPr>
            <a:r>
              <a:rPr b="0" lang="en-US" sz="2800" spc="-1" strike="noStrike">
                <a:solidFill>
                  <a:srgbClr val="000000"/>
                </a:solidFill>
                <a:uFill>
                  <a:solidFill>
                    <a:srgbClr val="ffffff"/>
                  </a:solidFill>
                </a:uFill>
                <a:latin typeface="Calibri"/>
              </a:rPr>
              <a:t>Bearing</a:t>
            </a:r>
            <a:endParaRPr b="0" lang="en-US" sz="1800" spc="-1" strike="noStrike">
              <a:solidFill>
                <a:srgbClr val="000000"/>
              </a:solidFill>
              <a:uFill>
                <a:solidFill>
                  <a:srgbClr val="ffffff"/>
                </a:solidFill>
              </a:uFill>
              <a:latin typeface="Arial"/>
            </a:endParaRPr>
          </a:p>
        </p:txBody>
      </p:sp>
      <p:sp>
        <p:nvSpPr>
          <p:cNvPr id="251" name="CustomShape 11"/>
          <p:cNvSpPr/>
          <p:nvPr/>
        </p:nvSpPr>
        <p:spPr>
          <a:xfrm>
            <a:off x="4554360" y="5745240"/>
            <a:ext cx="318600" cy="609120"/>
          </a:xfrm>
          <a:prstGeom prst="upArrow">
            <a:avLst>
              <a:gd name="adj1" fmla="val 50000"/>
              <a:gd name="adj2" fmla="val 50000"/>
            </a:avLst>
          </a:prstGeom>
          <a:ln/>
        </p:spPr>
        <p:style>
          <a:lnRef idx="2">
            <a:schemeClr val="accent1">
              <a:shade val="50000"/>
            </a:schemeClr>
          </a:lnRef>
          <a:fillRef idx="1">
            <a:schemeClr val="accent1"/>
          </a:fillRef>
          <a:effectRef idx="0">
            <a:schemeClr val="accent1"/>
          </a:effectRef>
          <a:fontRef idx="minor"/>
        </p:style>
      </p:sp>
      <p:sp>
        <p:nvSpPr>
          <p:cNvPr id="252" name="CustomShape 12"/>
          <p:cNvSpPr/>
          <p:nvPr/>
        </p:nvSpPr>
        <p:spPr>
          <a:xfrm>
            <a:off x="4030920" y="6288840"/>
            <a:ext cx="1475640" cy="516960"/>
          </a:xfrm>
          <a:prstGeom prst="rect">
            <a:avLst/>
          </a:prstGeom>
          <a:noFill/>
          <a:ln>
            <a:noFill/>
          </a:ln>
        </p:spPr>
        <p:style>
          <a:lnRef idx="0"/>
          <a:fillRef idx="0"/>
          <a:effectRef idx="0"/>
          <a:fontRef idx="minor"/>
        </p:style>
        <p:txBody>
          <a:bodyPr lIns="90000" rIns="90000" tIns="45000" bIns="45000"/>
          <a:p>
            <a:pPr>
              <a:lnSpc>
                <a:spcPct val="100000"/>
              </a:lnSpc>
            </a:pPr>
            <a:r>
              <a:rPr b="0" lang="en-US" sz="2800" spc="-1" strike="noStrike">
                <a:solidFill>
                  <a:srgbClr val="404040"/>
                </a:solidFill>
                <a:uFill>
                  <a:solidFill>
                    <a:srgbClr val="ffffff"/>
                  </a:solidFill>
                </a:uFill>
                <a:latin typeface="Calibri"/>
              </a:rPr>
              <a:t>Bearing</a:t>
            </a:r>
            <a:endParaRPr b="0" lang="en-US" sz="1800" spc="-1" strike="noStrike">
              <a:solidFill>
                <a:srgbClr val="000000"/>
              </a:solidFill>
              <a:uFill>
                <a:solidFill>
                  <a:srgbClr val="ffffff"/>
                </a:solidFill>
              </a:uFill>
              <a:latin typeface="Arial"/>
            </a:endParaRPr>
          </a:p>
        </p:txBody>
      </p:sp>
      <p:pic>
        <p:nvPicPr>
          <p:cNvPr id="253" name="Picture 14" descr=""/>
          <p:cNvPicPr/>
          <p:nvPr/>
        </p:nvPicPr>
        <p:blipFill>
          <a:blip r:embed="rId1"/>
          <a:stretch/>
        </p:blipFill>
        <p:spPr>
          <a:xfrm>
            <a:off x="76320" y="112680"/>
            <a:ext cx="2931840" cy="823320"/>
          </a:xfrm>
          <a:prstGeom prst="rect">
            <a:avLst/>
          </a:prstGeom>
          <a:ln>
            <a:noFill/>
          </a:ln>
        </p:spPr>
      </p:pic>
      <p:sp>
        <p:nvSpPr>
          <p:cNvPr id="254" name="CustomShape 13"/>
          <p:cNvSpPr/>
          <p:nvPr/>
        </p:nvSpPr>
        <p:spPr>
          <a:xfrm>
            <a:off x="8179920" y="732960"/>
            <a:ext cx="1279800" cy="51696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2800" spc="-1" strike="noStrike">
                <a:solidFill>
                  <a:srgbClr val="404040"/>
                </a:solidFill>
                <a:uFill>
                  <a:solidFill>
                    <a:srgbClr val="ffffff"/>
                  </a:solidFill>
                </a:uFill>
                <a:latin typeface="Calibri"/>
              </a:rPr>
              <a:t>Bearing</a:t>
            </a:r>
            <a:endParaRPr b="0" lang="en-US" sz="1800" spc="-1" strike="noStrike">
              <a:solidFill>
                <a:srgbClr val="000000"/>
              </a:solidFill>
              <a:uFill>
                <a:solidFill>
                  <a:srgbClr val="ffffff"/>
                </a:solidFill>
              </a:uFill>
              <a:latin typeface="Arial"/>
            </a:endParaRPr>
          </a:p>
        </p:txBody>
      </p:sp>
      <p:sp>
        <p:nvSpPr>
          <p:cNvPr id="255" name="CustomShape 14"/>
          <p:cNvSpPr/>
          <p:nvPr/>
        </p:nvSpPr>
        <p:spPr>
          <a:xfrm>
            <a:off x="8893800" y="5065920"/>
            <a:ext cx="318600" cy="609120"/>
          </a:xfrm>
          <a:prstGeom prst="upArrow">
            <a:avLst>
              <a:gd name="adj1" fmla="val 50000"/>
              <a:gd name="adj2" fmla="val 50000"/>
            </a:avLst>
          </a:prstGeom>
          <a:ln/>
        </p:spPr>
        <p:style>
          <a:lnRef idx="2">
            <a:schemeClr val="accent1">
              <a:shade val="50000"/>
            </a:schemeClr>
          </a:lnRef>
          <a:fillRef idx="1">
            <a:schemeClr val="accent1"/>
          </a:fillRef>
          <a:effectRef idx="0">
            <a:schemeClr val="accent1"/>
          </a:effectRef>
          <a:fontRef idx="minor"/>
        </p:style>
      </p:sp>
      <p:sp>
        <p:nvSpPr>
          <p:cNvPr id="256" name="CustomShape 15"/>
          <p:cNvSpPr/>
          <p:nvPr/>
        </p:nvSpPr>
        <p:spPr>
          <a:xfrm>
            <a:off x="8339400" y="5630760"/>
            <a:ext cx="1279800" cy="51696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2800" spc="-1" strike="noStrike">
                <a:solidFill>
                  <a:srgbClr val="404040"/>
                </a:solidFill>
                <a:uFill>
                  <a:solidFill>
                    <a:srgbClr val="ffffff"/>
                  </a:solidFill>
                </a:uFill>
                <a:latin typeface="Calibri"/>
              </a:rPr>
              <a:t>Bearing</a:t>
            </a:r>
            <a:endParaRPr b="0" lang="en-US" sz="1800" spc="-1" strike="noStrike">
              <a:solidFill>
                <a:srgbClr val="000000"/>
              </a:solidFill>
              <a:uFill>
                <a:solidFill>
                  <a:srgbClr val="ffffff"/>
                </a:solidFill>
              </a:uFill>
              <a:latin typeface="Arial"/>
            </a:endParaRPr>
          </a:p>
        </p:txBody>
      </p:sp>
      <p:sp>
        <p:nvSpPr>
          <p:cNvPr id="257" name="CustomShape 16"/>
          <p:cNvSpPr/>
          <p:nvPr/>
        </p:nvSpPr>
        <p:spPr>
          <a:xfrm>
            <a:off x="10409760" y="122760"/>
            <a:ext cx="1745640" cy="1234800"/>
          </a:xfrm>
          <a:prstGeom prst="wedgeEllipseCallout">
            <a:avLst>
              <a:gd name="adj1" fmla="val -20833"/>
              <a:gd name="adj2" fmla="val 62500"/>
            </a:avLst>
          </a:prstGeom>
          <a:ln/>
        </p:spPr>
        <p:style>
          <a:lnRef idx="2">
            <a:schemeClr val="accent1">
              <a:shade val="50000"/>
            </a:schemeClr>
          </a:lnRef>
          <a:fillRef idx="1">
            <a:schemeClr val="accent1"/>
          </a:fillRef>
          <a:effectRef idx="0">
            <a:schemeClr val="accent1"/>
          </a:effectRef>
          <a:fontRef idx="minor"/>
        </p:style>
        <p:txBody>
          <a:bodyPr lIns="90000" rIns="90000" tIns="45000" bIns="45000" anchor="ctr"/>
          <a:p>
            <a:pPr algn="ctr">
              <a:lnSpc>
                <a:spcPct val="100000"/>
              </a:lnSpc>
            </a:pPr>
            <a:r>
              <a:rPr b="0" lang="en-US" sz="1600" spc="-1" strike="noStrike">
                <a:solidFill>
                  <a:srgbClr val="ffffff"/>
                </a:solidFill>
                <a:uFill>
                  <a:solidFill>
                    <a:srgbClr val="ffffff"/>
                  </a:solidFill>
                </a:uFill>
                <a:latin typeface="Calibri"/>
              </a:rPr>
              <a:t> </a:t>
            </a:r>
            <a:r>
              <a:rPr b="0" lang="en-US" sz="1600" spc="-1" strike="noStrike">
                <a:solidFill>
                  <a:srgbClr val="ffffff"/>
                </a:solidFill>
                <a:uFill>
                  <a:solidFill>
                    <a:srgbClr val="ffffff"/>
                  </a:solidFill>
                </a:uFill>
                <a:latin typeface="Calibri"/>
              </a:rPr>
              <a:t>tenths of thousandths of an inch!</a:t>
            </a:r>
            <a:endParaRPr b="0" lang="en-US" sz="1800" spc="-1" strike="noStrike">
              <a:solidFill>
                <a:srgbClr val="000000"/>
              </a:solidFill>
              <a:uFill>
                <a:solidFill>
                  <a:srgbClr val="ffffff"/>
                </a:solidFill>
              </a:uFill>
              <a:latin typeface="Arial"/>
            </a:endParaRPr>
          </a:p>
        </p:txBody>
      </p:sp>
      <p:sp>
        <p:nvSpPr>
          <p:cNvPr id="258" name="CustomShape 17"/>
          <p:cNvSpPr/>
          <p:nvPr/>
        </p:nvSpPr>
        <p:spPr>
          <a:xfrm>
            <a:off x="192240" y="1821600"/>
            <a:ext cx="2324880" cy="2974680"/>
          </a:xfrm>
          <a:prstGeom prst="wedgeRoundRectCallout">
            <a:avLst>
              <a:gd name="adj1" fmla="val 41071"/>
              <a:gd name="adj2" fmla="val 24194"/>
              <a:gd name="adj3" fmla="val 16667"/>
            </a:avLst>
          </a:prstGeom>
          <a:ln/>
        </p:spPr>
        <p:style>
          <a:lnRef idx="2">
            <a:schemeClr val="accent1">
              <a:shade val="50000"/>
            </a:schemeClr>
          </a:lnRef>
          <a:fillRef idx="1">
            <a:schemeClr val="accent1"/>
          </a:fillRef>
          <a:effectRef idx="0">
            <a:schemeClr val="accent1"/>
          </a:effectRef>
          <a:fontRef idx="minor"/>
        </p:style>
        <p:txBody>
          <a:bodyPr lIns="90000" rIns="90000" tIns="45000" bIns="45000" anchor="ctr"/>
          <a:p>
            <a:pPr>
              <a:lnSpc>
                <a:spcPct val="100000"/>
              </a:lnSpc>
            </a:pPr>
            <a:r>
              <a:rPr b="0" lang="en-US" sz="1600" spc="-1" strike="noStrike">
                <a:solidFill>
                  <a:srgbClr val="ffffff"/>
                </a:solidFill>
                <a:uFill>
                  <a:solidFill>
                    <a:srgbClr val="ffffff"/>
                  </a:solidFill>
                </a:uFill>
                <a:latin typeface="Arial"/>
              </a:rPr>
              <a:t>Saw ADD closes the loop by automatically adjusting the feed speed during the cut.  </a:t>
            </a:r>
            <a:endParaRPr b="0" lang="en-US" sz="1800" spc="-1" strike="noStrike">
              <a:solidFill>
                <a:srgbClr val="000000"/>
              </a:solidFill>
              <a:uFill>
                <a:solidFill>
                  <a:srgbClr val="ffffff"/>
                </a:solidFill>
              </a:uFill>
              <a:latin typeface="Arial"/>
            </a:endParaRPr>
          </a:p>
          <a:p>
            <a:pPr>
              <a:lnSpc>
                <a:spcPct val="100000"/>
              </a:lnSpc>
            </a:pPr>
            <a:r>
              <a:rPr b="0" lang="en-US" sz="1600" spc="-1" strike="noStrike">
                <a:solidFill>
                  <a:srgbClr val="ffffff"/>
                </a:solidFill>
                <a:uFill>
                  <a:solidFill>
                    <a:srgbClr val="ffffff"/>
                  </a:solidFill>
                </a:uFill>
                <a:latin typeface="Arial"/>
              </a:rPr>
              <a:t>This quick detection and subsequent action eliminates saw blade deviation which prevents sticking a cant or damaging saws</a:t>
            </a:r>
            <a:endParaRPr b="0" lang="en-US" sz="1800" spc="-1" strike="noStrike">
              <a:solidFill>
                <a:srgbClr val="000000"/>
              </a:solidFill>
              <a:uFill>
                <a:solidFill>
                  <a:srgbClr val="ffffff"/>
                </a:solidFill>
              </a:uFill>
              <a:latin typeface="Arial"/>
            </a:endParaRPr>
          </a:p>
        </p:txBody>
      </p:sp>
      <p:sp>
        <p:nvSpPr>
          <p:cNvPr id="259" name="CustomShape 18"/>
          <p:cNvSpPr/>
          <p:nvPr/>
        </p:nvSpPr>
        <p:spPr>
          <a:xfrm>
            <a:off x="3543480" y="69840"/>
            <a:ext cx="5105160" cy="819000"/>
          </a:xfrm>
          <a:prstGeom prst="wedgeRoundRectCallout">
            <a:avLst>
              <a:gd name="adj1" fmla="val 71579"/>
              <a:gd name="adj2" fmla="val 32867"/>
              <a:gd name="adj3" fmla="val 16667"/>
            </a:avLst>
          </a:prstGeom>
          <a:ln/>
        </p:spPr>
        <p:style>
          <a:lnRef idx="2">
            <a:schemeClr val="accent1">
              <a:shade val="50000"/>
            </a:schemeClr>
          </a:lnRef>
          <a:fillRef idx="1">
            <a:schemeClr val="accent1"/>
          </a:fillRef>
          <a:effectRef idx="0">
            <a:schemeClr val="accent1"/>
          </a:effectRef>
          <a:fontRef idx="minor"/>
        </p:style>
        <p:txBody>
          <a:bodyPr lIns="90000" rIns="90000" tIns="45000" bIns="45000" anchor="ctr"/>
          <a:p>
            <a:pPr>
              <a:lnSpc>
                <a:spcPct val="100000"/>
              </a:lnSpc>
            </a:pPr>
            <a:r>
              <a:rPr b="0" lang="en-US" sz="1800" spc="-1" strike="noStrike">
                <a:solidFill>
                  <a:srgbClr val="ffffff"/>
                </a:solidFill>
                <a:uFill>
                  <a:solidFill>
                    <a:srgbClr val="ffffff"/>
                  </a:solidFill>
                </a:uFill>
                <a:latin typeface="Calibri"/>
              </a:rPr>
              <a:t>Saw ADD measures Radial Forces on Horizontal Arbors from outside the saw box. (movement exaggerated)   </a:t>
            </a:r>
            <a:endParaRPr b="0" lang="en-US" sz="1800" spc="-1" strike="noStrike">
              <a:solidFill>
                <a:srgbClr val="000000"/>
              </a:solidFill>
              <a:uFill>
                <a:solidFill>
                  <a:srgbClr val="ffffff"/>
                </a:solidFill>
              </a:uFill>
              <a:latin typeface="Arial"/>
            </a:endParaRPr>
          </a:p>
        </p:txBody>
      </p:sp>
    </p:spTree>
  </p:cSld>
  <p:transition spd="slow">
    <p:pull dir="r"/>
  </p:transition>
  <p:timing>
    <p:tnLst>
      <p:par>
        <p:cTn id="166" dur="indefinite" restart="never" nodeType="tmRoot">
          <p:childTnLst>
            <p:seq>
              <p:cTn id="167" dur="indefinite" nodeType="mainSeq">
                <p:childTnLst>
                  <p:par>
                    <p:cTn id="168" fill="hold">
                      <p:stCondLst>
                        <p:cond delay="0"/>
                      </p:stCondLst>
                      <p:childTnLst>
                        <p:par>
                          <p:cTn id="169" fill="hold">
                            <p:stCondLst>
                              <p:cond delay="0"/>
                            </p:stCondLst>
                            <p:childTnLst>
                              <p:par>
                                <p:cTn id="170" nodeType="afterEffect" fill="hold" presetClass="mediacall">
                                  <p:stCondLst>
                                    <p:cond delay="0"/>
                                  </p:stCondLst>
                                  <p:childTnLst/>
                                </p:cTn>
                              </p:par>
                            </p:childTnLst>
                          </p:cTn>
                        </p:par>
                        <p:par>
                          <p:cTn id="171" fill="hold">
                            <p:stCondLst>
                              <p:cond delay="960"/>
                            </p:stCondLst>
                            <p:childTnLst>
                              <p:par>
                                <p:cTn id="172" nodeType="afterEffect" fill="hold" presetClass="mediacall">
                                  <p:stCondLst>
                                    <p:cond delay="0"/>
                                  </p:stCondLst>
                                  <p:childTnLst/>
                                </p:cTn>
                              </p:par>
                            </p:childTnLst>
                          </p:cTn>
                        </p:par>
                        <p:par>
                          <p:cTn id="173" fill="hold">
                            <p:stCondLst>
                              <p:cond delay="9143"/>
                            </p:stCondLst>
                            <p:childTnLst>
                              <p:par>
                                <p:cTn id="174" nodeType="afterEffect" fill="hold" presetClass="mediacall">
                                  <p:stCondLst>
                                    <p:cond delay="0"/>
                                  </p:stCondLst>
                                  <p:childTnLst/>
                                </p:cTn>
                              </p:par>
                            </p:childTnLst>
                          </p:cTn>
                        </p:par>
                      </p:childTnLst>
                    </p:cTn>
                  </p:par>
                </p:childTnLst>
              </p:cTn>
              <p:prevCondLst>
                <p:cond delay="0" evt="onPrev">
                  <p:tgtEl>
                    <p:sldTgt/>
                  </p:tgtEl>
                </p:cond>
              </p:prevCondLst>
              <p:nextCondLst>
                <p:cond delay="0" evt="onNext">
                  <p:tgtEl>
                    <p:sldTgt/>
                  </p:tgtEl>
                </p:cond>
              </p:nextCondLst>
            </p:seq>
            <p:seq>
              <p:cTn id="175" restart="whenNotActive" nodeType="interactiveSeq" fill="hold">
                <p:childTnLst>
                  <p:par>
                    <p:cTn id="176" fill="hold">
                      <p:stCondLst/>
                      <p:childTnLst>
                        <p:par>
                          <p:cTn id="177" fill="hold">
                            <p:stCondLst>
                              <p:cond delay="0"/>
                            </p:stCondLst>
                            <p:childTnLst>
                              <p:par>
                                <p:cTn id="178" nodeType="clickEffect" fill="hold" presetClass="mediacall">
                                  <p:stCondLst>
                                    <p:cond delay="0"/>
                                  </p:stCondLs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60" name="TextShape 1"/>
          <p:cNvSpPr txBox="1"/>
          <p:nvPr/>
        </p:nvSpPr>
        <p:spPr>
          <a:xfrm>
            <a:off x="9172800" y="762120"/>
            <a:ext cx="2994480" cy="304560"/>
          </a:xfrm>
          <a:prstGeom prst="rect">
            <a:avLst/>
          </a:prstGeom>
          <a:noFill/>
          <a:ln>
            <a:noFill/>
          </a:ln>
        </p:spPr>
        <p:txBody>
          <a:bodyPr anchor="ctr"/>
          <a:p>
            <a:endParaRPr b="0" lang="en-US" sz="1800" spc="-1" strike="noStrike">
              <a:solidFill>
                <a:srgbClr val="000000"/>
              </a:solidFill>
              <a:uFill>
                <a:solidFill>
                  <a:srgbClr val="ffffff"/>
                </a:solidFill>
              </a:uFill>
              <a:latin typeface="Calibri"/>
            </a:endParaRPr>
          </a:p>
        </p:txBody>
      </p:sp>
      <p:pic>
        <p:nvPicPr>
          <p:cNvPr id="261" name="Picture 6" descr=""/>
          <p:cNvPicPr/>
          <p:nvPr/>
        </p:nvPicPr>
        <p:blipFill>
          <a:blip r:embed="rId1"/>
          <a:stretch/>
        </p:blipFill>
        <p:spPr>
          <a:xfrm>
            <a:off x="1440" y="0"/>
            <a:ext cx="12188520" cy="6857640"/>
          </a:xfrm>
          <a:prstGeom prst="rect">
            <a:avLst/>
          </a:prstGeom>
          <a:ln>
            <a:noFill/>
          </a:ln>
        </p:spPr>
      </p:pic>
      <p:pic>
        <p:nvPicPr>
          <p:cNvPr id="262" name="Picture 2" descr=""/>
          <p:cNvPicPr/>
          <p:nvPr/>
        </p:nvPicPr>
        <p:blipFill>
          <a:blip r:embed="rId2"/>
          <a:stretch/>
        </p:blipFill>
        <p:spPr>
          <a:xfrm>
            <a:off x="9397440" y="1219320"/>
            <a:ext cx="2544840" cy="714600"/>
          </a:xfrm>
          <a:prstGeom prst="rect">
            <a:avLst/>
          </a:prstGeom>
          <a:ln>
            <a:noFill/>
          </a:ln>
        </p:spPr>
      </p:pic>
      <p:sp>
        <p:nvSpPr>
          <p:cNvPr id="263" name="CustomShape 2"/>
          <p:cNvSpPr/>
          <p:nvPr/>
        </p:nvSpPr>
        <p:spPr>
          <a:xfrm>
            <a:off x="2948760" y="990720"/>
            <a:ext cx="2994480" cy="3352320"/>
          </a:xfrm>
          <a:prstGeom prst="wedgeRoundRectCallout">
            <a:avLst>
              <a:gd name="adj1" fmla="val 123911"/>
              <a:gd name="adj2" fmla="val -13531"/>
              <a:gd name="adj3" fmla="val 16667"/>
            </a:avLst>
          </a:prstGeom>
          <a:ln/>
        </p:spPr>
        <p:style>
          <a:lnRef idx="2">
            <a:schemeClr val="accent1">
              <a:shade val="50000"/>
            </a:schemeClr>
          </a:lnRef>
          <a:fillRef idx="1">
            <a:schemeClr val="accent1"/>
          </a:fillRef>
          <a:effectRef idx="0">
            <a:schemeClr val="accent1"/>
          </a:effectRef>
          <a:fontRef idx="minor"/>
        </p:style>
        <p:txBody>
          <a:bodyPr lIns="90000" rIns="90000" tIns="45000" bIns="45000" anchor="ctr"/>
          <a:p>
            <a:pPr algn="ctr">
              <a:lnSpc>
                <a:spcPct val="100000"/>
              </a:lnSpc>
            </a:pPr>
            <a:r>
              <a:rPr b="0" lang="en-US" sz="2000" spc="-1" strike="noStrike">
                <a:solidFill>
                  <a:srgbClr val="ffffff"/>
                </a:solidFill>
                <a:uFill>
                  <a:solidFill>
                    <a:srgbClr val="ffffff"/>
                  </a:solidFill>
                </a:uFill>
                <a:latin typeface="Calibri"/>
              </a:rPr>
              <a:t>The blue trace is the sawing force on the bottom arbor of a Horizontal Curve Sawing Gang and green is the bottom arbor motor current which mimics the force, but the force shows a much higher sensitivity.</a:t>
            </a:r>
            <a:endParaRPr b="0" lang="en-US" sz="1800" spc="-1" strike="noStrike">
              <a:solidFill>
                <a:srgbClr val="000000"/>
              </a:solidFill>
              <a:uFill>
                <a:solidFill>
                  <a:srgbClr val="ffffff"/>
                </a:solidFill>
              </a:uFill>
              <a:latin typeface="Arial"/>
            </a:endParaRPr>
          </a:p>
        </p:txBody>
      </p:sp>
    </p:spTree>
  </p:cSld>
  <p:transition spd="slow">
    <p:pull dir="r"/>
  </p:transition>
  <p:timing>
    <p:tnLst>
      <p:par>
        <p:cTn id="179" dur="indefinite" restart="never" nodeType="tmRoot">
          <p:childTnLst>
            <p:seq>
              <p:cTn id="180" dur="indefinite" nodeType="mainSeq">
                <p:childTnLst>
                  <p:par>
                    <p:cTn id="181" fill="hold">
                      <p:stCondLst>
                        <p:cond delay="0"/>
                      </p:stCondLst>
                      <p:childTnLst>
                        <p:par>
                          <p:cTn id="182" fill="hold">
                            <p:stCondLst>
                              <p:cond delay="0"/>
                            </p:stCondLst>
                            <p:childTnLst>
                              <p:par>
                                <p:cTn id="183" nodeType="afterEffect" fill="hold" presetClass="mediacall">
                                  <p:stCondLst>
                                    <p:cond delay="0"/>
                                  </p:stCondLs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64" name="TextShape 1"/>
          <p:cNvSpPr txBox="1"/>
          <p:nvPr/>
        </p:nvSpPr>
        <p:spPr>
          <a:xfrm>
            <a:off x="10210680" y="990720"/>
            <a:ext cx="1523520" cy="456840"/>
          </a:xfrm>
          <a:prstGeom prst="rect">
            <a:avLst/>
          </a:prstGeom>
          <a:noFill/>
          <a:ln>
            <a:noFill/>
          </a:ln>
        </p:spPr>
        <p:txBody>
          <a:bodyPr anchor="ctr"/>
          <a:p>
            <a:endParaRPr b="0" lang="en-US" sz="1800" spc="-1" strike="noStrike">
              <a:solidFill>
                <a:srgbClr val="000000"/>
              </a:solidFill>
              <a:uFill>
                <a:solidFill>
                  <a:srgbClr val="ffffff"/>
                </a:solidFill>
              </a:uFill>
              <a:latin typeface="Calibri"/>
            </a:endParaRPr>
          </a:p>
        </p:txBody>
      </p:sp>
      <p:pic>
        <p:nvPicPr>
          <p:cNvPr id="265" name="Picture 8" descr=""/>
          <p:cNvPicPr/>
          <p:nvPr/>
        </p:nvPicPr>
        <p:blipFill>
          <a:blip r:embed="rId1"/>
          <a:stretch/>
        </p:blipFill>
        <p:spPr>
          <a:xfrm>
            <a:off x="1440" y="0"/>
            <a:ext cx="12188520" cy="6857640"/>
          </a:xfrm>
          <a:prstGeom prst="rect">
            <a:avLst/>
          </a:prstGeom>
          <a:ln>
            <a:noFill/>
          </a:ln>
        </p:spPr>
      </p:pic>
      <p:pic>
        <p:nvPicPr>
          <p:cNvPr id="266" name="Picture 2" descr=""/>
          <p:cNvPicPr/>
          <p:nvPr/>
        </p:nvPicPr>
        <p:blipFill>
          <a:blip r:embed="rId2"/>
          <a:stretch/>
        </p:blipFill>
        <p:spPr>
          <a:xfrm>
            <a:off x="5105520" y="5609520"/>
            <a:ext cx="2544840" cy="714600"/>
          </a:xfrm>
          <a:prstGeom prst="rect">
            <a:avLst/>
          </a:prstGeom>
          <a:ln>
            <a:noFill/>
          </a:ln>
        </p:spPr>
      </p:pic>
      <p:sp>
        <p:nvSpPr>
          <p:cNvPr id="267" name="CustomShape 2"/>
          <p:cNvSpPr/>
          <p:nvPr/>
        </p:nvSpPr>
        <p:spPr>
          <a:xfrm>
            <a:off x="8001000" y="2971800"/>
            <a:ext cx="3352320" cy="3352320"/>
          </a:xfrm>
          <a:prstGeom prst="wedgeRoundRectCallout">
            <a:avLst>
              <a:gd name="adj1" fmla="val -82294"/>
              <a:gd name="adj2" fmla="val -113588"/>
              <a:gd name="adj3" fmla="val 16667"/>
            </a:avLst>
          </a:prstGeom>
          <a:ln/>
        </p:spPr>
        <p:style>
          <a:lnRef idx="2">
            <a:schemeClr val="accent1">
              <a:shade val="50000"/>
            </a:schemeClr>
          </a:lnRef>
          <a:fillRef idx="1">
            <a:schemeClr val="accent1"/>
          </a:fillRef>
          <a:effectRef idx="0">
            <a:schemeClr val="accent1"/>
          </a:effectRef>
          <a:fontRef idx="minor"/>
        </p:style>
        <p:txBody>
          <a:bodyPr lIns="90000" rIns="90000" tIns="45000" bIns="45000" anchor="ctr"/>
          <a:p>
            <a:pPr algn="ctr">
              <a:lnSpc>
                <a:spcPct val="100000"/>
              </a:lnSpc>
            </a:pPr>
            <a:r>
              <a:rPr b="0" lang="en-US" sz="2000" spc="-1" strike="noStrike">
                <a:solidFill>
                  <a:srgbClr val="ffffff"/>
                </a:solidFill>
                <a:uFill>
                  <a:solidFill>
                    <a:srgbClr val="ffffff"/>
                  </a:solidFill>
                </a:uFill>
                <a:latin typeface="Calibri"/>
              </a:rPr>
              <a:t>This zoomed in view of a trend on the HDA shows the force occurred more than a half second earlier than the arbor motor could react.  Again force is blue and arbor motor amperage is green for the bottom arbor and red for the top arbor.</a:t>
            </a:r>
            <a:endParaRPr b="0" lang="en-US" sz="1800" spc="-1" strike="noStrike">
              <a:solidFill>
                <a:srgbClr val="000000"/>
              </a:solidFill>
              <a:uFill>
                <a:solidFill>
                  <a:srgbClr val="ffffff"/>
                </a:solidFill>
              </a:uFill>
              <a:latin typeface="Arial"/>
            </a:endParaRPr>
          </a:p>
        </p:txBody>
      </p:sp>
    </p:spTree>
  </p:cSld>
  <p:transition spd="slow">
    <p:pull dir="r"/>
  </p:transition>
  <p:timing>
    <p:tnLst>
      <p:par>
        <p:cTn id="184" dur="indefinite" restart="never" nodeType="tmRoot">
          <p:childTnLst>
            <p:seq>
              <p:cTn id="185" dur="indefinite" nodeType="mainSeq">
                <p:childTnLst>
                  <p:par>
                    <p:cTn id="186" fill="hold">
                      <p:stCondLst>
                        <p:cond delay="0"/>
                      </p:stCondLst>
                      <p:childTnLst>
                        <p:par>
                          <p:cTn id="187" fill="hold">
                            <p:stCondLst>
                              <p:cond delay="0"/>
                            </p:stCondLst>
                            <p:childTnLst>
                              <p:par>
                                <p:cTn id="188" nodeType="afterEffect" fill="hold" presetClass="mediacall">
                                  <p:stCondLst>
                                    <p:cond delay="0"/>
                                  </p:stCondLs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68" name="TextShape 1"/>
          <p:cNvSpPr txBox="1"/>
          <p:nvPr/>
        </p:nvSpPr>
        <p:spPr>
          <a:xfrm>
            <a:off x="380880" y="10080"/>
            <a:ext cx="10971000" cy="1056600"/>
          </a:xfrm>
          <a:prstGeom prst="rect">
            <a:avLst/>
          </a:prstGeom>
          <a:noFill/>
          <a:ln>
            <a:noFill/>
          </a:ln>
        </p:spPr>
        <p:txBody>
          <a:bodyPr anchor="ctr"/>
          <a:p>
            <a:endParaRPr b="0" lang="en-US" sz="1800" spc="-1" strike="noStrike">
              <a:solidFill>
                <a:srgbClr val="000000"/>
              </a:solidFill>
              <a:uFill>
                <a:solidFill>
                  <a:srgbClr val="ffffff"/>
                </a:solidFill>
              </a:uFill>
              <a:latin typeface="Calibri"/>
            </a:endParaRPr>
          </a:p>
        </p:txBody>
      </p:sp>
      <p:pic>
        <p:nvPicPr>
          <p:cNvPr id="269" name="Picture 7" descr=""/>
          <p:cNvPicPr/>
          <p:nvPr/>
        </p:nvPicPr>
        <p:blipFill>
          <a:blip r:embed="rId1"/>
          <a:stretch/>
        </p:blipFill>
        <p:spPr>
          <a:xfrm>
            <a:off x="-32400" y="-4320"/>
            <a:ext cx="12222360" cy="6857640"/>
          </a:xfrm>
          <a:prstGeom prst="rect">
            <a:avLst/>
          </a:prstGeom>
          <a:ln>
            <a:noFill/>
          </a:ln>
        </p:spPr>
      </p:pic>
      <p:sp>
        <p:nvSpPr>
          <p:cNvPr id="270" name="CustomShape 2"/>
          <p:cNvSpPr/>
          <p:nvPr/>
        </p:nvSpPr>
        <p:spPr>
          <a:xfrm>
            <a:off x="127080" y="2545920"/>
            <a:ext cx="2285640" cy="3885840"/>
          </a:xfrm>
          <a:prstGeom prst="wedgeRoundRectCallout">
            <a:avLst>
              <a:gd name="adj1" fmla="val 139314"/>
              <a:gd name="adj2" fmla="val -25545"/>
              <a:gd name="adj3" fmla="val 16667"/>
            </a:avLst>
          </a:prstGeom>
          <a:ln/>
        </p:spPr>
        <p:style>
          <a:lnRef idx="2">
            <a:schemeClr val="accent1">
              <a:shade val="50000"/>
            </a:schemeClr>
          </a:lnRef>
          <a:fillRef idx="1">
            <a:schemeClr val="accent1"/>
          </a:fillRef>
          <a:effectRef idx="0">
            <a:schemeClr val="accent1"/>
          </a:effectRef>
          <a:fontRef idx="minor"/>
        </p:style>
        <p:txBody>
          <a:bodyPr lIns="90000" rIns="90000" tIns="45000" bIns="45000" anchor="ctr"/>
          <a:p>
            <a:pPr>
              <a:lnSpc>
                <a:spcPct val="100000"/>
              </a:lnSpc>
            </a:pPr>
            <a:r>
              <a:rPr b="0" lang="en-US" sz="2000" spc="-1" strike="noStrike">
                <a:solidFill>
                  <a:srgbClr val="ffffff"/>
                </a:solidFill>
                <a:uFill>
                  <a:solidFill>
                    <a:srgbClr val="ffffff"/>
                  </a:solidFill>
                </a:uFill>
                <a:latin typeface="Calibri"/>
              </a:rPr>
              <a:t>This trend on a VDAG shows Saw-ADD’s detection of excess forces  on the leading arbor  (blue) far sooner and with greater resolution than the arbor motor current (green)</a:t>
            </a:r>
            <a:endParaRPr b="0" lang="en-US" sz="1800" spc="-1" strike="noStrike">
              <a:solidFill>
                <a:srgbClr val="000000"/>
              </a:solidFill>
              <a:uFill>
                <a:solidFill>
                  <a:srgbClr val="ffffff"/>
                </a:solidFill>
              </a:uFill>
              <a:latin typeface="Arial"/>
            </a:endParaRPr>
          </a:p>
        </p:txBody>
      </p:sp>
      <p:pic>
        <p:nvPicPr>
          <p:cNvPr id="271" name="Picture 4" descr=""/>
          <p:cNvPicPr/>
          <p:nvPr/>
        </p:nvPicPr>
        <p:blipFill>
          <a:blip r:embed="rId2"/>
          <a:stretch/>
        </p:blipFill>
        <p:spPr>
          <a:xfrm>
            <a:off x="6019920" y="5205240"/>
            <a:ext cx="2542680" cy="713880"/>
          </a:xfrm>
          <a:prstGeom prst="rect">
            <a:avLst/>
          </a:prstGeom>
          <a:ln>
            <a:noFill/>
          </a:ln>
        </p:spPr>
      </p:pic>
    </p:spTree>
  </p:cSld>
  <p:transition spd="slow">
    <p:pull dir="r"/>
  </p:transition>
  <p:timing>
    <p:tnLst>
      <p:par>
        <p:cTn id="189" dur="indefinite" restart="never" nodeType="tmRoot">
          <p:childTnLst>
            <p:seq>
              <p:cTn id="190" dur="indefinite" nodeType="mainSeq">
                <p:childTnLst>
                  <p:par>
                    <p:cTn id="191" fill="hold">
                      <p:stCondLst>
                        <p:cond delay="0"/>
                      </p:stCondLst>
                      <p:childTnLst>
                        <p:par>
                          <p:cTn id="192" fill="hold">
                            <p:stCondLst>
                              <p:cond delay="0"/>
                            </p:stCondLst>
                            <p:childTnLst>
                              <p:par>
                                <p:cTn id="193" nodeType="afterEffect" fill="hold" presetClass="mediacall">
                                  <p:stCondLst>
                                    <p:cond delay="0"/>
                                  </p:stCondLs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72" name="TextShape 1"/>
          <p:cNvSpPr txBox="1"/>
          <p:nvPr/>
        </p:nvSpPr>
        <p:spPr>
          <a:xfrm>
            <a:off x="838080" y="0"/>
            <a:ext cx="10515240" cy="675000"/>
          </a:xfrm>
          <a:prstGeom prst="rect">
            <a:avLst/>
          </a:prstGeom>
          <a:noFill/>
          <a:ln>
            <a:noFill/>
          </a:ln>
        </p:spPr>
        <p:txBody>
          <a:bodyPr anchor="ctr"/>
          <a:p>
            <a:pPr>
              <a:lnSpc>
                <a:spcPct val="90000"/>
              </a:lnSpc>
            </a:pPr>
            <a:r>
              <a:rPr b="0" lang="en-US" sz="4400" spc="-1" strike="noStrike">
                <a:solidFill>
                  <a:srgbClr val="000000"/>
                </a:solidFill>
                <a:uFill>
                  <a:solidFill>
                    <a:srgbClr val="ffffff"/>
                  </a:solidFill>
                </a:uFill>
                <a:latin typeface="Calibri Light"/>
              </a:rPr>
              <a:t>Pay Back Calculator</a:t>
            </a:r>
            <a:endParaRPr b="0" lang="en-US" sz="1800" spc="-1" strike="noStrike">
              <a:solidFill>
                <a:srgbClr val="000000"/>
              </a:solidFill>
              <a:uFill>
                <a:solidFill>
                  <a:srgbClr val="ffffff"/>
                </a:solidFill>
              </a:uFill>
              <a:latin typeface="Calibri"/>
            </a:endParaRPr>
          </a:p>
        </p:txBody>
      </p:sp>
    </p:spTree>
  </p:cSld>
  <p:transition spd="slow">
    <p:pull dir="r"/>
  </p:transition>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68" name="Picture 5" descr=""/>
          <p:cNvPicPr/>
          <p:nvPr/>
        </p:nvPicPr>
        <p:blipFill>
          <a:blip r:embed="rId1"/>
          <a:stretch/>
        </p:blipFill>
        <p:spPr>
          <a:xfrm>
            <a:off x="2486160" y="203040"/>
            <a:ext cx="9197280" cy="6597000"/>
          </a:xfrm>
          <a:prstGeom prst="rect">
            <a:avLst/>
          </a:prstGeom>
          <a:ln>
            <a:noFill/>
          </a:ln>
        </p:spPr>
      </p:pic>
      <p:sp>
        <p:nvSpPr>
          <p:cNvPr id="169" name="CustomShape 1"/>
          <p:cNvSpPr/>
          <p:nvPr/>
        </p:nvSpPr>
        <p:spPr>
          <a:xfrm>
            <a:off x="107640" y="449280"/>
            <a:ext cx="2392560" cy="5508000"/>
          </a:xfrm>
          <a:prstGeom prst="wedgeRoundRectCallout">
            <a:avLst>
              <a:gd name="adj1" fmla="val 81684"/>
              <a:gd name="adj2" fmla="val -26068"/>
              <a:gd name="adj3" fmla="val 16667"/>
            </a:avLst>
          </a:prstGeom>
          <a:ln/>
        </p:spPr>
        <p:style>
          <a:lnRef idx="2">
            <a:schemeClr val="accent1">
              <a:shade val="50000"/>
            </a:schemeClr>
          </a:lnRef>
          <a:fillRef idx="1">
            <a:schemeClr val="accent1"/>
          </a:fillRef>
          <a:effectRef idx="0">
            <a:schemeClr val="accent1"/>
          </a:effectRef>
          <a:fontRef idx="minor"/>
        </p:style>
      </p:sp>
      <p:sp>
        <p:nvSpPr>
          <p:cNvPr id="170" name="TextShape 2"/>
          <p:cNvSpPr txBox="1"/>
          <p:nvPr/>
        </p:nvSpPr>
        <p:spPr>
          <a:xfrm>
            <a:off x="107640" y="-8280"/>
            <a:ext cx="2378160" cy="6865920"/>
          </a:xfrm>
          <a:prstGeom prst="rect">
            <a:avLst/>
          </a:prstGeom>
          <a:noFill/>
          <a:ln>
            <a:noFill/>
          </a:ln>
        </p:spPr>
        <p:txBody>
          <a:bodyPr anchor="ctr"/>
          <a:p>
            <a:pPr algn="ctr">
              <a:lnSpc>
                <a:spcPct val="100000"/>
              </a:lnSpc>
            </a:pPr>
            <a:r>
              <a:rPr b="1" lang="en-US" sz="2500" spc="-1" strike="noStrike">
                <a:solidFill>
                  <a:srgbClr val="ffffff"/>
                </a:solidFill>
                <a:uFill>
                  <a:solidFill>
                    <a:srgbClr val="ffffff"/>
                  </a:solidFill>
                </a:uFill>
                <a:latin typeface="Calibri Light"/>
              </a:rPr>
              <a:t>Month of data showing a nearly 8% average speed increase across all depths of cut</a:t>
            </a:r>
            <a:r>
              <a:rPr b="1" i="1" lang="en-US" sz="4000" spc="-1" strike="noStrike">
                <a:solidFill>
                  <a:srgbClr val="ffffff"/>
                </a:solidFill>
                <a:uFill>
                  <a:solidFill>
                    <a:srgbClr val="ffffff"/>
                  </a:solidFill>
                </a:uFill>
                <a:latin typeface="Calibri Light"/>
              </a:rPr>
              <a:t>
</a:t>
            </a:r>
            <a:r>
              <a:rPr b="1" lang="en-US" sz="2500" spc="-1" strike="noStrike">
                <a:solidFill>
                  <a:srgbClr val="ffffff"/>
                </a:solidFill>
                <a:uFill>
                  <a:solidFill>
                    <a:srgbClr val="ffffff"/>
                  </a:solidFill>
                </a:uFill>
                <a:latin typeface="Calibri Light"/>
              </a:rPr>
              <a:t>The red line is before Saw-ADD.  The green line is after.  Each dot on the lines represents 100’s of logs in each depth of cut</a:t>
            </a:r>
            <a:r>
              <a:rPr b="0" lang="en-US" sz="2500" spc="-1" strike="noStrike">
                <a:solidFill>
                  <a:srgbClr val="ed7d31"/>
                </a:solidFill>
                <a:uFill>
                  <a:solidFill>
                    <a:srgbClr val="ffffff"/>
                  </a:solidFill>
                </a:uFill>
                <a:latin typeface="Calibri Light"/>
              </a:rPr>
              <a:t>
</a:t>
            </a:r>
            <a:endParaRPr b="0" lang="en-US" sz="1800" spc="-1" strike="noStrike">
              <a:solidFill>
                <a:srgbClr val="000000"/>
              </a:solidFill>
              <a:uFill>
                <a:solidFill>
                  <a:srgbClr val="ffffff"/>
                </a:solidFill>
              </a:uFill>
              <a:latin typeface="Calibri"/>
            </a:endParaRPr>
          </a:p>
        </p:txBody>
      </p:sp>
      <p:sp>
        <p:nvSpPr>
          <p:cNvPr id="171" name="CustomShape 3"/>
          <p:cNvSpPr/>
          <p:nvPr/>
        </p:nvSpPr>
        <p:spPr>
          <a:xfrm>
            <a:off x="4530960" y="320760"/>
            <a:ext cx="4744080" cy="364680"/>
          </a:xfrm>
          <a:prstGeom prst="rect">
            <a:avLst/>
          </a:prstGeom>
          <a:noFill/>
          <a:ln>
            <a:noFill/>
          </a:ln>
        </p:spPr>
        <p:style>
          <a:lnRef idx="0"/>
          <a:fillRef idx="0"/>
          <a:effectRef idx="0"/>
          <a:fontRef idx="minor"/>
        </p:style>
        <p:txBody>
          <a:bodyPr lIns="90000" rIns="90000" tIns="45000" bIns="45000"/>
          <a:p>
            <a:pPr>
              <a:lnSpc>
                <a:spcPct val="100000"/>
              </a:lnSpc>
            </a:pPr>
            <a:r>
              <a:rPr b="1" lang="en-US" sz="1800" spc="-1" strike="noStrike">
                <a:solidFill>
                  <a:srgbClr val="ffffff"/>
                </a:solidFill>
                <a:uFill>
                  <a:solidFill>
                    <a:srgbClr val="ffffff"/>
                  </a:solidFill>
                </a:uFill>
                <a:latin typeface="Calibri"/>
              </a:rPr>
              <a:t>Each line-dot represents hundreds of logs.</a:t>
            </a:r>
            <a:endParaRPr b="0" lang="en-US" sz="1800" spc="-1" strike="noStrike">
              <a:solidFill>
                <a:srgbClr val="000000"/>
              </a:solidFill>
              <a:uFill>
                <a:solidFill>
                  <a:srgbClr val="ffffff"/>
                </a:solidFill>
              </a:uFill>
              <a:latin typeface="Arial"/>
            </a:endParaRPr>
          </a:p>
        </p:txBody>
      </p:sp>
      <p:pic>
        <p:nvPicPr>
          <p:cNvPr id="172" name="Picture 3" descr=""/>
          <p:cNvPicPr/>
          <p:nvPr/>
        </p:nvPicPr>
        <p:blipFill>
          <a:blip r:embed="rId2"/>
          <a:stretch/>
        </p:blipFill>
        <p:spPr>
          <a:xfrm>
            <a:off x="8000280" y="2378520"/>
            <a:ext cx="3338640" cy="937800"/>
          </a:xfrm>
          <a:prstGeom prst="rect">
            <a:avLst/>
          </a:prstGeom>
          <a:ln>
            <a:noFill/>
          </a:ln>
        </p:spPr>
      </p:pic>
    </p:spTree>
  </p:cSld>
  <p:transition spd="slow">
    <p:pull dir="r"/>
  </p:transition>
  <p:timing>
    <p:tnLst>
      <p:par>
        <p:cTn id="6" dur="indefinite" restart="never" nodeType="tmRoot">
          <p:childTnLst>
            <p:seq>
              <p:cTn id="7" dur="indefinite" nodeType="mainSeq">
                <p:childTnLst>
                  <p:par>
                    <p:cTn id="8" fill="hold">
                      <p:stCondLst>
                        <p:cond delay="0"/>
                      </p:stCondLst>
                      <p:childTnLst>
                        <p:par>
                          <p:cTn id="9" fill="hold">
                            <p:stCondLst>
                              <p:cond delay="0"/>
                            </p:stCondLst>
                            <p:childTnLst>
                              <p:par>
                                <p:cTn id="10" nodeType="afterEffect" fill="hold" presetClass="mediacall">
                                  <p:stCondLst>
                                    <p:cond delay="0"/>
                                  </p:stCondLs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73" name="Picture 11" descr=""/>
          <p:cNvPicPr/>
          <p:nvPr/>
        </p:nvPicPr>
        <p:blipFill>
          <a:blip r:embed="rId1"/>
          <a:stretch/>
        </p:blipFill>
        <p:spPr>
          <a:xfrm>
            <a:off x="87840" y="2639520"/>
            <a:ext cx="12022560" cy="3414960"/>
          </a:xfrm>
          <a:prstGeom prst="rect">
            <a:avLst/>
          </a:prstGeom>
          <a:ln>
            <a:noFill/>
          </a:ln>
        </p:spPr>
      </p:pic>
      <p:sp>
        <p:nvSpPr>
          <p:cNvPr id="174" name="CustomShape 1"/>
          <p:cNvSpPr/>
          <p:nvPr/>
        </p:nvSpPr>
        <p:spPr>
          <a:xfrm>
            <a:off x="252360" y="180720"/>
            <a:ext cx="9121320" cy="2094480"/>
          </a:xfrm>
          <a:prstGeom prst="wedgeRoundRectCallout">
            <a:avLst>
              <a:gd name="adj1" fmla="val -24952"/>
              <a:gd name="adj2" fmla="val 79233"/>
              <a:gd name="adj3" fmla="val 16667"/>
            </a:avLst>
          </a:prstGeom>
          <a:ln/>
        </p:spPr>
        <p:style>
          <a:lnRef idx="2">
            <a:schemeClr val="accent1">
              <a:shade val="50000"/>
            </a:schemeClr>
          </a:lnRef>
          <a:fillRef idx="1">
            <a:schemeClr val="accent1"/>
          </a:fillRef>
          <a:effectRef idx="0">
            <a:schemeClr val="accent1"/>
          </a:effectRef>
          <a:fontRef idx="minor"/>
        </p:style>
      </p:sp>
      <p:sp>
        <p:nvSpPr>
          <p:cNvPr id="175" name="CustomShape 2"/>
          <p:cNvSpPr/>
          <p:nvPr/>
        </p:nvSpPr>
        <p:spPr>
          <a:xfrm>
            <a:off x="372960" y="241200"/>
            <a:ext cx="8880120" cy="1736280"/>
          </a:xfrm>
          <a:prstGeom prst="rect">
            <a:avLst/>
          </a:prstGeom>
          <a:noFill/>
          <a:ln>
            <a:noFill/>
          </a:ln>
        </p:spPr>
        <p:style>
          <a:lnRef idx="0"/>
          <a:fillRef idx="0"/>
          <a:effectRef idx="0"/>
          <a:fontRef idx="minor"/>
        </p:style>
        <p:txBody>
          <a:bodyPr lIns="90000" rIns="90000" tIns="45000" bIns="45000"/>
          <a:p>
            <a:pPr>
              <a:lnSpc>
                <a:spcPct val="100000"/>
              </a:lnSpc>
            </a:pPr>
            <a:r>
              <a:rPr b="1" lang="en-US" sz="1800" spc="-1" strike="noStrike">
                <a:solidFill>
                  <a:srgbClr val="ffffff"/>
                </a:solidFill>
                <a:uFill>
                  <a:solidFill>
                    <a:srgbClr val="ffffff"/>
                  </a:solidFill>
                </a:uFill>
                <a:latin typeface="Calibri"/>
              </a:rPr>
              <a:t>Chart shows bandsaws performance over a shift sawing</a:t>
            </a:r>
            <a:r>
              <a:rPr b="1" i="1" lang="en-US" sz="1800" spc="-1" strike="noStrike">
                <a:solidFill>
                  <a:srgbClr val="ffffff"/>
                </a:solidFill>
                <a:uFill>
                  <a:solidFill>
                    <a:srgbClr val="ffffff"/>
                  </a:solidFill>
                </a:uFill>
                <a:latin typeface="Calibri"/>
              </a:rPr>
              <a:t> frozen </a:t>
            </a:r>
            <a:r>
              <a:rPr b="1" lang="en-US" sz="1800" spc="-1" strike="noStrike">
                <a:solidFill>
                  <a:srgbClr val="ffffff"/>
                </a:solidFill>
                <a:uFill>
                  <a:solidFill>
                    <a:srgbClr val="ffffff"/>
                  </a:solidFill>
                </a:uFill>
                <a:latin typeface="Calibri"/>
              </a:rPr>
              <a:t>wood.  Each bar is the 30 cant average percent speed increase over optimizer speeds.  Notice the increase reduces as the saws get tired.  Before Saw-ADD they would not have lasted an entire shift.  If left on past lunch they would have wrecked. The speed is increased by the requested 10% upon entry and then reduced as necessary through the log.  For nonfrozen wood the requested increase was as much as 15% and averaged over 10%. </a:t>
            </a:r>
            <a:endParaRPr b="0" lang="en-US" sz="1800" spc="-1" strike="noStrike">
              <a:solidFill>
                <a:srgbClr val="000000"/>
              </a:solidFill>
              <a:uFill>
                <a:solidFill>
                  <a:srgbClr val="ffffff"/>
                </a:solidFill>
              </a:uFill>
              <a:latin typeface="Arial"/>
            </a:endParaRPr>
          </a:p>
        </p:txBody>
      </p:sp>
      <p:pic>
        <p:nvPicPr>
          <p:cNvPr id="176" name="Ink 12" descr=""/>
          <p:cNvPicPr/>
          <p:nvPr/>
        </p:nvPicPr>
        <p:blipFill>
          <a:blip r:embed="rId2"/>
          <a:stretch/>
        </p:blipFill>
        <p:spPr>
          <a:xfrm>
            <a:off x="-344160" y="809280"/>
            <a:ext cx="125640" cy="125640"/>
          </a:xfrm>
          <a:prstGeom prst="rect">
            <a:avLst/>
          </a:prstGeom>
          <a:ln>
            <a:noFill/>
          </a:ln>
        </p:spPr>
      </p:pic>
      <p:pic>
        <p:nvPicPr>
          <p:cNvPr id="177" name="Ink 5" descr=""/>
          <p:cNvPicPr/>
          <p:nvPr/>
        </p:nvPicPr>
        <p:blipFill>
          <a:blip r:embed="rId3"/>
          <a:stretch/>
        </p:blipFill>
        <p:spPr>
          <a:xfrm>
            <a:off x="735480" y="2678400"/>
            <a:ext cx="1654920" cy="455400"/>
          </a:xfrm>
          <a:prstGeom prst="rect">
            <a:avLst/>
          </a:prstGeom>
          <a:ln>
            <a:noFill/>
          </a:ln>
        </p:spPr>
      </p:pic>
      <p:pic>
        <p:nvPicPr>
          <p:cNvPr id="178" name="Ink 7" descr=""/>
          <p:cNvPicPr/>
          <p:nvPr/>
        </p:nvPicPr>
        <p:blipFill>
          <a:blip r:embed="rId4"/>
          <a:stretch/>
        </p:blipFill>
        <p:spPr>
          <a:xfrm>
            <a:off x="696600" y="2771640"/>
            <a:ext cx="1293480" cy="238320"/>
          </a:xfrm>
          <a:prstGeom prst="rect">
            <a:avLst/>
          </a:prstGeom>
          <a:ln>
            <a:noFill/>
          </a:ln>
        </p:spPr>
      </p:pic>
      <p:pic>
        <p:nvPicPr>
          <p:cNvPr id="179" name="Ink 8" descr=""/>
          <p:cNvPicPr/>
          <p:nvPr/>
        </p:nvPicPr>
        <p:blipFill>
          <a:blip r:embed="rId5"/>
          <a:stretch/>
        </p:blipFill>
        <p:spPr>
          <a:xfrm>
            <a:off x="10343520" y="1797120"/>
            <a:ext cx="107640" cy="215640"/>
          </a:xfrm>
          <a:prstGeom prst="rect">
            <a:avLst/>
          </a:prstGeom>
          <a:ln>
            <a:noFill/>
          </a:ln>
        </p:spPr>
      </p:pic>
      <p:pic>
        <p:nvPicPr>
          <p:cNvPr id="180" name="Ink 9" descr=""/>
          <p:cNvPicPr/>
          <p:nvPr/>
        </p:nvPicPr>
        <p:blipFill>
          <a:blip r:embed="rId6"/>
          <a:stretch/>
        </p:blipFill>
        <p:spPr>
          <a:xfrm>
            <a:off x="11400120" y="2596680"/>
            <a:ext cx="107640" cy="215640"/>
          </a:xfrm>
          <a:prstGeom prst="rect">
            <a:avLst/>
          </a:prstGeom>
          <a:ln>
            <a:noFill/>
          </a:ln>
        </p:spPr>
      </p:pic>
      <p:pic>
        <p:nvPicPr>
          <p:cNvPr id="181" name="Picture 2" descr=""/>
          <p:cNvPicPr/>
          <p:nvPr/>
        </p:nvPicPr>
        <p:blipFill>
          <a:blip r:embed="rId7"/>
          <a:stretch/>
        </p:blipFill>
        <p:spPr>
          <a:xfrm>
            <a:off x="9541440" y="802440"/>
            <a:ext cx="2515680" cy="706680"/>
          </a:xfrm>
          <a:prstGeom prst="rect">
            <a:avLst/>
          </a:prstGeom>
          <a:ln>
            <a:noFill/>
          </a:ln>
        </p:spPr>
      </p:pic>
      <p:pic>
        <p:nvPicPr>
          <p:cNvPr id="182" name="Ink 6" descr=""/>
          <p:cNvPicPr/>
          <p:nvPr/>
        </p:nvPicPr>
        <p:blipFill>
          <a:blip r:embed="rId8"/>
          <a:stretch/>
        </p:blipFill>
        <p:spPr>
          <a:xfrm>
            <a:off x="805320" y="2908800"/>
            <a:ext cx="11300040" cy="1285920"/>
          </a:xfrm>
          <a:prstGeom prst="rect">
            <a:avLst/>
          </a:prstGeom>
          <a:ln>
            <a:noFill/>
          </a:ln>
        </p:spPr>
      </p:pic>
    </p:spTree>
  </p:cSld>
  <p:transition spd="slow">
    <p:pull dir="r"/>
  </p:transition>
  <p:timing>
    <p:tnLst>
      <p:par>
        <p:cTn id="11" dur="indefinite" restart="never" nodeType="tmRoot">
          <p:childTnLst>
            <p:seq>
              <p:cTn id="12" dur="indefinite" nodeType="mainSeq">
                <p:childTnLst>
                  <p:par>
                    <p:cTn id="13" fill="hold">
                      <p:stCondLst>
                        <p:cond delay="0"/>
                      </p:stCondLst>
                      <p:childTnLst>
                        <p:par>
                          <p:cTn id="14" fill="hold">
                            <p:stCondLst>
                              <p:cond delay="0"/>
                            </p:stCondLst>
                            <p:childTnLst>
                              <p:par>
                                <p:cTn id="15" nodeType="afterEffect" fill="hold" presetClass="mediacall">
                                  <p:stCondLst>
                                    <p:cond delay="0"/>
                                  </p:stCondLs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83" name="Picture 7" descr=""/>
          <p:cNvPicPr/>
          <p:nvPr/>
        </p:nvPicPr>
        <p:blipFill>
          <a:blip r:embed="rId1"/>
          <a:stretch/>
        </p:blipFill>
        <p:spPr>
          <a:xfrm>
            <a:off x="43560" y="0"/>
            <a:ext cx="12189960" cy="3831120"/>
          </a:xfrm>
          <a:prstGeom prst="rect">
            <a:avLst/>
          </a:prstGeom>
          <a:ln>
            <a:noFill/>
          </a:ln>
        </p:spPr>
      </p:pic>
      <p:sp>
        <p:nvSpPr>
          <p:cNvPr id="184" name="CustomShape 1"/>
          <p:cNvSpPr/>
          <p:nvPr/>
        </p:nvSpPr>
        <p:spPr>
          <a:xfrm>
            <a:off x="1447920" y="1626840"/>
            <a:ext cx="1298880" cy="533160"/>
          </a:xfrm>
          <a:prstGeom prst="wedgeRoundRectCallout">
            <a:avLst>
              <a:gd name="adj1" fmla="val -45266"/>
              <a:gd name="adj2" fmla="val -249310"/>
              <a:gd name="adj3" fmla="val 16667"/>
            </a:avLst>
          </a:prstGeom>
          <a:ln/>
        </p:spPr>
        <p:style>
          <a:lnRef idx="2">
            <a:schemeClr val="accent1">
              <a:shade val="50000"/>
            </a:schemeClr>
          </a:lnRef>
          <a:fillRef idx="1">
            <a:schemeClr val="accent1"/>
          </a:fillRef>
          <a:effectRef idx="0">
            <a:schemeClr val="accent1"/>
          </a:effectRef>
          <a:fontRef idx="minor"/>
        </p:style>
      </p:sp>
      <p:pic>
        <p:nvPicPr>
          <p:cNvPr id="185" name="Picture 1" descr=""/>
          <p:cNvPicPr/>
          <p:nvPr/>
        </p:nvPicPr>
        <p:blipFill>
          <a:blip r:embed="rId2"/>
          <a:stretch/>
        </p:blipFill>
        <p:spPr>
          <a:xfrm>
            <a:off x="9677520" y="-917280"/>
            <a:ext cx="1904760" cy="534960"/>
          </a:xfrm>
          <a:prstGeom prst="rect">
            <a:avLst/>
          </a:prstGeom>
          <a:ln>
            <a:noFill/>
          </a:ln>
        </p:spPr>
      </p:pic>
      <p:pic>
        <p:nvPicPr>
          <p:cNvPr id="186" name="Picture 9" descr=""/>
          <p:cNvPicPr/>
          <p:nvPr/>
        </p:nvPicPr>
        <p:blipFill>
          <a:blip r:embed="rId3"/>
          <a:stretch/>
        </p:blipFill>
        <p:spPr>
          <a:xfrm>
            <a:off x="1440" y="3451320"/>
            <a:ext cx="12266280" cy="3406320"/>
          </a:xfrm>
          <a:prstGeom prst="rect">
            <a:avLst/>
          </a:prstGeom>
          <a:ln>
            <a:noFill/>
          </a:ln>
        </p:spPr>
      </p:pic>
      <p:sp>
        <p:nvSpPr>
          <p:cNvPr id="187" name="CustomShape 2"/>
          <p:cNvSpPr/>
          <p:nvPr/>
        </p:nvSpPr>
        <p:spPr>
          <a:xfrm>
            <a:off x="1409760" y="1573560"/>
            <a:ext cx="9372240" cy="1066320"/>
          </a:xfrm>
          <a:prstGeom prst="wedgeRoundRectCallout">
            <a:avLst>
              <a:gd name="adj1" fmla="val -57167"/>
              <a:gd name="adj2" fmla="val -9581"/>
              <a:gd name="adj3" fmla="val 16667"/>
            </a:avLst>
          </a:prstGeom>
          <a:ln/>
        </p:spPr>
        <p:style>
          <a:lnRef idx="2">
            <a:schemeClr val="accent1">
              <a:shade val="50000"/>
            </a:schemeClr>
          </a:lnRef>
          <a:fillRef idx="1">
            <a:schemeClr val="accent1"/>
          </a:fillRef>
          <a:effectRef idx="0">
            <a:schemeClr val="accent1"/>
          </a:effectRef>
          <a:fontRef idx="minor"/>
        </p:style>
        <p:txBody>
          <a:bodyPr lIns="90000" rIns="90000" tIns="45000" bIns="45000" anchor="ctr"/>
          <a:p>
            <a:pPr>
              <a:lnSpc>
                <a:spcPct val="100000"/>
              </a:lnSpc>
            </a:pPr>
            <a:r>
              <a:rPr b="0" lang="en-US" sz="1800" spc="-1" strike="noStrike">
                <a:solidFill>
                  <a:srgbClr val="ffffff"/>
                </a:solidFill>
                <a:uFill>
                  <a:solidFill>
                    <a:srgbClr val="ffffff"/>
                  </a:solidFill>
                </a:uFill>
                <a:latin typeface="Calibri"/>
              </a:rPr>
              <a:t>This upper graph shows the gang performance over an 8 hour shift on Douglas Fir. Each bar is the last 30 cant average percent speed increase over optimizer speeds.   The black line shows the increased average is holding steady near 16% even without a saw change for that shift.</a:t>
            </a:r>
            <a:endParaRPr b="0" lang="en-US" sz="1800" spc="-1" strike="noStrike">
              <a:solidFill>
                <a:srgbClr val="000000"/>
              </a:solidFill>
              <a:uFill>
                <a:solidFill>
                  <a:srgbClr val="ffffff"/>
                </a:solidFill>
              </a:uFill>
              <a:latin typeface="Arial"/>
            </a:endParaRPr>
          </a:p>
        </p:txBody>
      </p:sp>
      <p:sp>
        <p:nvSpPr>
          <p:cNvPr id="188" name="CustomShape 3"/>
          <p:cNvSpPr/>
          <p:nvPr/>
        </p:nvSpPr>
        <p:spPr>
          <a:xfrm>
            <a:off x="914400" y="5284440"/>
            <a:ext cx="11123280" cy="469800"/>
          </a:xfrm>
          <a:prstGeom prst="wedgeRoundRectCallout">
            <a:avLst>
              <a:gd name="adj1" fmla="val -689"/>
              <a:gd name="adj2" fmla="val 107110"/>
              <a:gd name="adj3" fmla="val 16667"/>
            </a:avLst>
          </a:prstGeom>
          <a:ln/>
        </p:spPr>
        <p:style>
          <a:lnRef idx="2">
            <a:schemeClr val="accent1">
              <a:shade val="50000"/>
            </a:schemeClr>
          </a:lnRef>
          <a:fillRef idx="1">
            <a:schemeClr val="accent1"/>
          </a:fillRef>
          <a:effectRef idx="0">
            <a:schemeClr val="accent1"/>
          </a:effectRef>
          <a:fontRef idx="minor"/>
        </p:style>
        <p:txBody>
          <a:bodyPr lIns="90000" rIns="90000" tIns="45000" bIns="45000" anchor="ctr"/>
          <a:p>
            <a:pPr>
              <a:lnSpc>
                <a:spcPct val="100000"/>
              </a:lnSpc>
            </a:pPr>
            <a:r>
              <a:rPr b="0" lang="en-US" sz="1800" spc="-1" strike="noStrike">
                <a:solidFill>
                  <a:srgbClr val="ffffff"/>
                </a:solidFill>
                <a:uFill>
                  <a:solidFill>
                    <a:srgbClr val="ffffff"/>
                  </a:solidFill>
                </a:uFill>
                <a:latin typeface="Calibri"/>
              </a:rPr>
              <a:t>Each bar is the last single cant speed increase in the 15 min window, which can be a decrease if needed to save  saws </a:t>
            </a:r>
            <a:endParaRPr b="0" lang="en-US" sz="1800" spc="-1" strike="noStrike">
              <a:solidFill>
                <a:srgbClr val="000000"/>
              </a:solidFill>
              <a:uFill>
                <a:solidFill>
                  <a:srgbClr val="ffffff"/>
                </a:solidFill>
              </a:uFill>
              <a:latin typeface="Arial"/>
            </a:endParaRPr>
          </a:p>
        </p:txBody>
      </p:sp>
      <p:pic>
        <p:nvPicPr>
          <p:cNvPr id="189" name="Recorded Sound" descr=""/>
          <p:cNvPicPr/>
          <p:nvPr/>
        </p:nvPicPr>
        <p:blipFill>
          <a:blip r:embed="rId4"/>
          <a:stretch/>
        </p:blipFill>
        <p:spPr>
          <a:xfrm>
            <a:off x="71280" y="6248520"/>
            <a:ext cx="304560" cy="304560"/>
          </a:xfrm>
          <a:prstGeom prst="rect">
            <a:avLst/>
          </a:prstGeom>
          <a:ln>
            <a:noFill/>
          </a:ln>
        </p:spPr>
      </p:pic>
      <p:pic>
        <p:nvPicPr>
          <p:cNvPr id="190" name="Recorded Sound" descr=""/>
          <p:cNvPicPr/>
          <p:nvPr/>
        </p:nvPicPr>
        <p:blipFill>
          <a:blip r:embed="rId5"/>
          <a:stretch/>
        </p:blipFill>
        <p:spPr>
          <a:xfrm>
            <a:off x="71280" y="6553080"/>
            <a:ext cx="304560" cy="304560"/>
          </a:xfrm>
          <a:prstGeom prst="rect">
            <a:avLst/>
          </a:prstGeom>
          <a:ln>
            <a:noFill/>
          </a:ln>
        </p:spPr>
      </p:pic>
      <p:pic>
        <p:nvPicPr>
          <p:cNvPr id="191" name="Ink 5" descr=""/>
          <p:cNvPicPr/>
          <p:nvPr/>
        </p:nvPicPr>
        <p:blipFill>
          <a:blip r:embed="rId6"/>
          <a:stretch/>
        </p:blipFill>
        <p:spPr>
          <a:xfrm>
            <a:off x="680760" y="395280"/>
            <a:ext cx="9667440" cy="369720"/>
          </a:xfrm>
          <a:prstGeom prst="rect">
            <a:avLst/>
          </a:prstGeom>
          <a:ln>
            <a:noFill/>
          </a:ln>
        </p:spPr>
      </p:pic>
      <p:pic>
        <p:nvPicPr>
          <p:cNvPr id="192" name="Ink 6" descr=""/>
          <p:cNvPicPr/>
          <p:nvPr/>
        </p:nvPicPr>
        <p:blipFill>
          <a:blip r:embed="rId7"/>
          <a:stretch/>
        </p:blipFill>
        <p:spPr>
          <a:xfrm>
            <a:off x="10246320" y="549000"/>
            <a:ext cx="107640" cy="215640"/>
          </a:xfrm>
          <a:prstGeom prst="rect">
            <a:avLst/>
          </a:prstGeom>
          <a:ln>
            <a:noFill/>
          </a:ln>
        </p:spPr>
      </p:pic>
      <p:pic>
        <p:nvPicPr>
          <p:cNvPr id="193" name="Ink 8" descr=""/>
          <p:cNvPicPr/>
          <p:nvPr/>
        </p:nvPicPr>
        <p:blipFill>
          <a:blip r:embed="rId8"/>
          <a:stretch/>
        </p:blipFill>
        <p:spPr>
          <a:xfrm>
            <a:off x="10246320" y="549000"/>
            <a:ext cx="107640" cy="215640"/>
          </a:xfrm>
          <a:prstGeom prst="rect">
            <a:avLst/>
          </a:prstGeom>
          <a:ln>
            <a:noFill/>
          </a:ln>
        </p:spPr>
      </p:pic>
      <p:pic>
        <p:nvPicPr>
          <p:cNvPr id="194" name="Ink 12" descr=""/>
          <p:cNvPicPr/>
          <p:nvPr/>
        </p:nvPicPr>
        <p:blipFill>
          <a:blip r:embed="rId9"/>
          <a:stretch/>
        </p:blipFill>
        <p:spPr>
          <a:xfrm>
            <a:off x="10246320" y="549360"/>
            <a:ext cx="1779840" cy="280080"/>
          </a:xfrm>
          <a:prstGeom prst="rect">
            <a:avLst/>
          </a:prstGeom>
          <a:ln>
            <a:noFill/>
          </a:ln>
        </p:spPr>
      </p:pic>
      <p:pic>
        <p:nvPicPr>
          <p:cNvPr id="195" name="Ink 13" descr=""/>
          <p:cNvPicPr/>
          <p:nvPr/>
        </p:nvPicPr>
        <p:blipFill>
          <a:blip r:embed="rId10"/>
          <a:stretch/>
        </p:blipFill>
        <p:spPr>
          <a:xfrm>
            <a:off x="609480" y="3949200"/>
            <a:ext cx="11308680" cy="544680"/>
          </a:xfrm>
          <a:prstGeom prst="rect">
            <a:avLst/>
          </a:prstGeom>
          <a:ln>
            <a:noFill/>
          </a:ln>
        </p:spPr>
      </p:pic>
      <p:pic>
        <p:nvPicPr>
          <p:cNvPr id="196" name="Ink 14" descr=""/>
          <p:cNvPicPr/>
          <p:nvPr/>
        </p:nvPicPr>
        <p:blipFill>
          <a:blip r:embed="rId11"/>
          <a:stretch/>
        </p:blipFill>
        <p:spPr>
          <a:xfrm>
            <a:off x="11817720" y="4277880"/>
            <a:ext cx="107640" cy="215640"/>
          </a:xfrm>
          <a:prstGeom prst="rect">
            <a:avLst/>
          </a:prstGeom>
          <a:ln>
            <a:noFill/>
          </a:ln>
        </p:spPr>
      </p:pic>
      <p:pic>
        <p:nvPicPr>
          <p:cNvPr id="197" name="Ink 15" descr=""/>
          <p:cNvPicPr/>
          <p:nvPr/>
        </p:nvPicPr>
        <p:blipFill>
          <a:blip r:embed="rId12"/>
          <a:stretch/>
        </p:blipFill>
        <p:spPr>
          <a:xfrm>
            <a:off x="187920" y="395280"/>
            <a:ext cx="232560" cy="215640"/>
          </a:xfrm>
          <a:prstGeom prst="rect">
            <a:avLst/>
          </a:prstGeom>
          <a:ln>
            <a:noFill/>
          </a:ln>
        </p:spPr>
      </p:pic>
      <p:pic>
        <p:nvPicPr>
          <p:cNvPr id="198" name="Ink 16" descr=""/>
          <p:cNvPicPr/>
          <p:nvPr/>
        </p:nvPicPr>
        <p:blipFill>
          <a:blip r:embed="rId13"/>
          <a:stretch/>
        </p:blipFill>
        <p:spPr>
          <a:xfrm>
            <a:off x="116640" y="3946320"/>
            <a:ext cx="360000" cy="237240"/>
          </a:xfrm>
          <a:prstGeom prst="rect">
            <a:avLst/>
          </a:prstGeom>
          <a:ln>
            <a:noFill/>
          </a:ln>
        </p:spPr>
      </p:pic>
    </p:spTree>
  </p:cSld>
  <p:transition spd="slow">
    <p:pull dir="r"/>
  </p:transition>
  <p:timing>
    <p:tnLst>
      <p:par>
        <p:cTn id="16" dur="indefinite" restart="never" nodeType="tmRoot">
          <p:childTnLst>
            <p:seq>
              <p:cTn id="17" dur="indefinite" nodeType="mainSeq">
                <p:childTnLst>
                  <p:par>
                    <p:cTn id="18" fill="hold">
                      <p:stCondLst>
                        <p:cond delay="0"/>
                      </p:stCondLst>
                      <p:childTnLst>
                        <p:par>
                          <p:cTn id="19" fill="hold">
                            <p:stCondLst>
                              <p:cond delay="0"/>
                            </p:stCondLst>
                            <p:childTnLst>
                              <p:par>
                                <p:cTn id="20" nodeType="afterEffect" fill="hold" presetClass="mediacall">
                                  <p:stCondLst>
                                    <p:cond delay="0"/>
                                  </p:stCondLst>
                                  <p:childTnLst/>
                                </p:cTn>
                              </p:par>
                            </p:childTnLst>
                          </p:cTn>
                        </p:par>
                        <p:par>
                          <p:cTn id="21" fill="hold">
                            <p:stCondLst>
                              <p:cond delay="22396"/>
                            </p:stCondLst>
                            <p:childTnLst>
                              <p:par>
                                <p:cTn id="22" nodeType="afterEffect" fill="hold" presetClass="mediacall">
                                  <p:stCondLst>
                                    <p:cond delay="0"/>
                                  </p:stCondLs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a:blip r:embed="rId1"/>
          <a:stretch>
            <a:fillRect/>
          </a:stretch>
        </a:blipFill>
      </p:bgPr>
    </p:bg>
    <p:spTree>
      <p:nvGrpSpPr>
        <p:cNvPr id="1" name=""/>
        <p:cNvGrpSpPr/>
        <p:nvPr/>
      </p:nvGrpSpPr>
      <p:grpSpPr>
        <a:xfrm>
          <a:off x="0" y="0"/>
          <a:ext cx="0" cy="0"/>
          <a:chOff x="0" y="0"/>
          <a:chExt cx="0" cy="0"/>
        </a:xfrm>
      </p:grpSpPr>
      <p:sp>
        <p:nvSpPr>
          <p:cNvPr id="199" name="TextShape 1"/>
          <p:cNvSpPr txBox="1"/>
          <p:nvPr/>
        </p:nvSpPr>
        <p:spPr>
          <a:xfrm>
            <a:off x="2493000" y="5127840"/>
            <a:ext cx="45360" cy="217080"/>
          </a:xfrm>
          <a:prstGeom prst="rect">
            <a:avLst/>
          </a:prstGeom>
          <a:noFill/>
          <a:ln>
            <a:noFill/>
          </a:ln>
        </p:spPr>
        <p:txBody>
          <a:bodyPr/>
          <a:p>
            <a:endParaRPr b="0" lang="en-US" sz="2800" spc="-1" strike="noStrike">
              <a:solidFill>
                <a:srgbClr val="000000"/>
              </a:solidFill>
              <a:uFill>
                <a:solidFill>
                  <a:srgbClr val="ffffff"/>
                </a:solidFill>
              </a:uFill>
              <a:latin typeface="Calibri"/>
            </a:endParaRPr>
          </a:p>
        </p:txBody>
      </p:sp>
      <p:pic>
        <p:nvPicPr>
          <p:cNvPr id="200" name="Picture 5" descr=""/>
          <p:cNvPicPr/>
          <p:nvPr/>
        </p:nvPicPr>
        <p:blipFill>
          <a:blip r:embed="rId2"/>
          <a:stretch/>
        </p:blipFill>
        <p:spPr>
          <a:xfrm>
            <a:off x="4646160" y="883800"/>
            <a:ext cx="3046680" cy="855720"/>
          </a:xfrm>
          <a:prstGeom prst="rect">
            <a:avLst/>
          </a:prstGeom>
          <a:ln>
            <a:noFill/>
          </a:ln>
        </p:spPr>
      </p:pic>
      <p:sp>
        <p:nvSpPr>
          <p:cNvPr id="201" name="CustomShape 2"/>
          <p:cNvSpPr/>
          <p:nvPr/>
        </p:nvSpPr>
        <p:spPr>
          <a:xfrm>
            <a:off x="420480" y="2240640"/>
            <a:ext cx="11253960" cy="3382200"/>
          </a:xfrm>
          <a:prstGeom prst="rect">
            <a:avLst/>
          </a:prstGeom>
          <a:noFill/>
          <a:ln>
            <a:noFill/>
          </a:ln>
        </p:spPr>
        <p:style>
          <a:lnRef idx="0"/>
          <a:fillRef idx="0"/>
          <a:effectRef idx="0"/>
          <a:fontRef idx="minor"/>
        </p:style>
        <p:txBody>
          <a:bodyPr lIns="90000" rIns="90000" tIns="45000" bIns="45000"/>
          <a:p>
            <a:pPr algn="ctr">
              <a:lnSpc>
                <a:spcPct val="100000"/>
              </a:lnSpc>
            </a:pPr>
            <a:r>
              <a:rPr b="1" lang="en-US" sz="3600" spc="-1" strike="noStrike">
                <a:solidFill>
                  <a:srgbClr val="ffffff"/>
                </a:solidFill>
                <a:uFill>
                  <a:solidFill>
                    <a:srgbClr val="ffffff"/>
                  </a:solidFill>
                </a:uFill>
                <a:latin typeface="Calibri"/>
              </a:rPr>
              <a:t>The ability to increase production while decreasing deviation may be a misunderstood concept.</a:t>
            </a:r>
            <a:endParaRPr b="0" lang="en-US" sz="1800" spc="-1" strike="noStrike">
              <a:solidFill>
                <a:srgbClr val="000000"/>
              </a:solidFill>
              <a:uFill>
                <a:solidFill>
                  <a:srgbClr val="ffffff"/>
                </a:solidFill>
              </a:uFill>
              <a:latin typeface="Arial"/>
            </a:endParaRPr>
          </a:p>
          <a:p>
            <a:pPr algn="ctr">
              <a:lnSpc>
                <a:spcPct val="100000"/>
              </a:lnSpc>
            </a:pPr>
            <a:r>
              <a:rPr b="1" lang="en-US" sz="3600" spc="-1" strike="noStrike">
                <a:solidFill>
                  <a:srgbClr val="ffffff"/>
                </a:solidFill>
                <a:uFill>
                  <a:solidFill>
                    <a:srgbClr val="ffffff"/>
                  </a:solidFill>
                </a:uFill>
                <a:latin typeface="Calibri"/>
              </a:rPr>
              <a:t>We will attempt to show visually in the following slide, using real captured data, how fast reaction to wood anomalies will increase average feed speeds over the conservative speeds that mills have been running.  </a:t>
            </a:r>
            <a:endParaRPr b="0" lang="en-US" sz="1800" spc="-1" strike="noStrike">
              <a:solidFill>
                <a:srgbClr val="000000"/>
              </a:solidFill>
              <a:uFill>
                <a:solidFill>
                  <a:srgbClr val="ffffff"/>
                </a:solidFill>
              </a:uFill>
              <a:latin typeface="Arial"/>
            </a:endParaRPr>
          </a:p>
        </p:txBody>
      </p:sp>
    </p:spTree>
  </p:cSld>
  <p:transition spd="slow">
    <p:pull dir="r"/>
  </p:transition>
  <p:timing>
    <p:tnLst>
      <p:par>
        <p:cTn id="23" dur="indefinite" restart="never" nodeType="tmRoot">
          <p:childTnLst>
            <p:seq>
              <p:cTn id="24" dur="indefinite" nodeType="mainSeq">
                <p:childTnLst>
                  <p:par>
                    <p:cTn id="25" fill="hold">
                      <p:stCondLst>
                        <p:cond delay="0"/>
                      </p:stCondLst>
                      <p:childTnLst>
                        <p:par>
                          <p:cTn id="26" fill="hold">
                            <p:stCondLst>
                              <p:cond delay="0"/>
                            </p:stCondLst>
                            <p:childTnLst>
                              <p:par>
                                <p:cTn id="27" nodeType="afterEffect" fill="hold" presetClass="mediacall">
                                  <p:stCondLst>
                                    <p:cond delay="0"/>
                                  </p:stCondLs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02" name="TextShape 1"/>
          <p:cNvSpPr txBox="1"/>
          <p:nvPr/>
        </p:nvSpPr>
        <p:spPr>
          <a:xfrm>
            <a:off x="838080" y="365040"/>
            <a:ext cx="10515240" cy="1325160"/>
          </a:xfrm>
          <a:prstGeom prst="rect">
            <a:avLst/>
          </a:prstGeom>
          <a:noFill/>
          <a:ln>
            <a:noFill/>
          </a:ln>
        </p:spPr>
        <p:txBody>
          <a:bodyPr anchor="ctr"/>
          <a:p>
            <a:endParaRPr b="0" lang="en-US" sz="1800" spc="-1" strike="noStrike">
              <a:solidFill>
                <a:srgbClr val="000000"/>
              </a:solidFill>
              <a:uFill>
                <a:solidFill>
                  <a:srgbClr val="ffffff"/>
                </a:solidFill>
              </a:uFill>
              <a:latin typeface="Calibri"/>
            </a:endParaRPr>
          </a:p>
        </p:txBody>
      </p:sp>
    </p:spTree>
  </p:cSld>
  <p:transition spd="slow">
    <p:pull dir="r"/>
  </p:transition>
  <p:timing>
    <p:tnLst>
      <p:par>
        <p:cTn id="28" dur="indefinite" restart="never" nodeType="tmRoot">
          <p:childTnLst>
            <p:seq>
              <p:cTn id="29" dur="indefinite" nodeType="mainSeq">
                <p:childTnLst>
                  <p:par>
                    <p:cTn id="30" fill="hold">
                      <p:stCondLst>
                        <p:cond delay="0"/>
                      </p:stCondLst>
                      <p:childTnLst>
                        <p:par>
                          <p:cTn id="31" fill="hold">
                            <p:stCondLst>
                              <p:cond delay="0"/>
                            </p:stCondLst>
                            <p:childTnLst>
                              <p:par>
                                <p:cTn id="32" nodeType="afterEffect" fill="hold" presetClass="mediacall">
                                  <p:stCondLst>
                                    <p:cond delay="0"/>
                                  </p:stCondLst>
                                  <p:childTnLst/>
                                </p:cTn>
                              </p:par>
                            </p:childTnLst>
                          </p:cTn>
                        </p:par>
                      </p:childTnLst>
                    </p:cTn>
                  </p:par>
                </p:childTnLst>
              </p:cTn>
              <p:prevCondLst>
                <p:cond delay="0" evt="onPrev">
                  <p:tgtEl>
                    <p:sldTgt/>
                  </p:tgtEl>
                </p:cond>
              </p:prevCondLst>
              <p:nextCondLst>
                <p:cond delay="0" evt="onNext">
                  <p:tgtEl>
                    <p:sldTgt/>
                  </p:tgtEl>
                </p:cond>
              </p:nextCondLst>
            </p:seq>
            <p:seq>
              <p:cTn id="33" restart="whenNotActive" nodeType="interactiveSeq" fill="hold">
                <p:childTnLst>
                  <p:par>
                    <p:cTn id="34" fill="hold">
                      <p:stCondLst/>
                      <p:childTnLst>
                        <p:par>
                          <p:cTn id="35" fill="hold">
                            <p:stCondLst>
                              <p:cond delay="0"/>
                            </p:stCondLst>
                            <p:childTnLst>
                              <p:par>
                                <p:cTn id="36" nodeType="clickEffect" fill="hold" presetClass="mediacall">
                                  <p:stCondLst>
                                    <p:cond delay="0"/>
                                  </p:stCondLs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a:blip r:embed="rId1"/>
          <a:stretch>
            <a:fillRect/>
          </a:stretch>
        </a:blipFill>
      </p:bgPr>
    </p:bg>
    <p:spTree>
      <p:nvGrpSpPr>
        <p:cNvPr id="1" name=""/>
        <p:cNvGrpSpPr/>
        <p:nvPr/>
      </p:nvGrpSpPr>
      <p:grpSpPr>
        <a:xfrm>
          <a:off x="0" y="0"/>
          <a:ext cx="0" cy="0"/>
          <a:chOff x="0" y="0"/>
          <a:chExt cx="0" cy="0"/>
        </a:xfrm>
      </p:grpSpPr>
      <p:sp>
        <p:nvSpPr>
          <p:cNvPr id="203" name="TextShape 1"/>
          <p:cNvSpPr txBox="1"/>
          <p:nvPr/>
        </p:nvSpPr>
        <p:spPr>
          <a:xfrm>
            <a:off x="2493000" y="5127840"/>
            <a:ext cx="45360" cy="217080"/>
          </a:xfrm>
          <a:prstGeom prst="rect">
            <a:avLst/>
          </a:prstGeom>
          <a:noFill/>
          <a:ln>
            <a:noFill/>
          </a:ln>
        </p:spPr>
        <p:txBody>
          <a:bodyPr/>
          <a:p>
            <a:endParaRPr b="0" lang="en-US" sz="2800" spc="-1" strike="noStrike">
              <a:solidFill>
                <a:srgbClr val="000000"/>
              </a:solidFill>
              <a:uFill>
                <a:solidFill>
                  <a:srgbClr val="ffffff"/>
                </a:solidFill>
              </a:uFill>
              <a:latin typeface="Calibri"/>
            </a:endParaRPr>
          </a:p>
        </p:txBody>
      </p:sp>
      <p:pic>
        <p:nvPicPr>
          <p:cNvPr id="204" name="Picture 5" descr=""/>
          <p:cNvPicPr/>
          <p:nvPr/>
        </p:nvPicPr>
        <p:blipFill>
          <a:blip r:embed="rId2"/>
          <a:stretch/>
        </p:blipFill>
        <p:spPr>
          <a:xfrm>
            <a:off x="3199320" y="559800"/>
            <a:ext cx="5448240" cy="1530360"/>
          </a:xfrm>
          <a:prstGeom prst="rect">
            <a:avLst/>
          </a:prstGeom>
          <a:ln>
            <a:noFill/>
          </a:ln>
        </p:spPr>
      </p:pic>
      <p:sp>
        <p:nvSpPr>
          <p:cNvPr id="205" name="CustomShape 2"/>
          <p:cNvSpPr/>
          <p:nvPr/>
        </p:nvSpPr>
        <p:spPr>
          <a:xfrm>
            <a:off x="1175760" y="3186000"/>
            <a:ext cx="9165240" cy="1187640"/>
          </a:xfrm>
          <a:prstGeom prst="rect">
            <a:avLst/>
          </a:prstGeom>
          <a:noFill/>
          <a:ln>
            <a:noFill/>
          </a:ln>
        </p:spPr>
        <p:style>
          <a:lnRef idx="0"/>
          <a:fillRef idx="0"/>
          <a:effectRef idx="0"/>
          <a:fontRef idx="minor"/>
        </p:style>
        <p:txBody>
          <a:bodyPr lIns="90000" rIns="90000" tIns="45000" bIns="45000"/>
          <a:p>
            <a:pPr algn="ctr">
              <a:lnSpc>
                <a:spcPct val="100000"/>
              </a:lnSpc>
            </a:pPr>
            <a:r>
              <a:rPr b="1" lang="en-US" sz="3600" spc="-1" strike="noStrike">
                <a:solidFill>
                  <a:srgbClr val="ffffff"/>
                </a:solidFill>
                <a:uFill>
                  <a:solidFill>
                    <a:srgbClr val="ffffff"/>
                  </a:solidFill>
                </a:uFill>
                <a:latin typeface="Calibri"/>
              </a:rPr>
              <a:t>The Concept of Measuring Forces in Realtime on Round Saws is described next:</a:t>
            </a:r>
            <a:endParaRPr b="0" lang="en-US" sz="1800" spc="-1" strike="noStrike">
              <a:solidFill>
                <a:srgbClr val="000000"/>
              </a:solidFill>
              <a:uFill>
                <a:solidFill>
                  <a:srgbClr val="ffffff"/>
                </a:solidFill>
              </a:uFill>
              <a:latin typeface="Arial"/>
            </a:endParaRPr>
          </a:p>
        </p:txBody>
      </p:sp>
    </p:spTree>
  </p:cSld>
  <p:transition spd="slow" advTm="5000">
    <p:pull dir="r"/>
  </p:transition>
  <p:timing>
    <p:tnLst>
      <p:par>
        <p:cTn id="37" dur="indefinite" restart="never" nodeType="tmRoot">
          <p:childTnLst>
            <p:seq>
              <p:cTn id="38" dur="indefinite" nodeType="mainSeq">
                <p:childTnLst>
                  <p:par>
                    <p:cTn id="39" fill="hold">
                      <p:stCondLst>
                        <p:cond delay="0"/>
                      </p:stCondLst>
                      <p:childTnLst>
                        <p:par>
                          <p:cTn id="40" fill="hold">
                            <p:stCondLst>
                              <p:cond delay="0"/>
                            </p:stCondLst>
                            <p:childTnLst>
                              <p:par>
                                <p:cTn id="41" nodeType="afterEffect" fill="hold" presetClass="mediacall">
                                  <p:stCondLst>
                                    <p:cond delay="0"/>
                                  </p:stCondLs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06" name="Picture 13" descr=""/>
          <p:cNvPicPr/>
          <p:nvPr/>
        </p:nvPicPr>
        <p:blipFill>
          <a:blip r:embed="rId1"/>
          <a:stretch/>
        </p:blipFill>
        <p:spPr>
          <a:xfrm>
            <a:off x="1440" y="-45720"/>
            <a:ext cx="12114000" cy="7287840"/>
          </a:xfrm>
          <a:prstGeom prst="rect">
            <a:avLst/>
          </a:prstGeom>
          <a:ln>
            <a:noFill/>
          </a:ln>
          <a:effectLst>
            <a:outerShdw algn="tl" blurRad="76200" dir="7800000" dist="38100" rotWithShape="0">
              <a:srgbClr val="000000">
                <a:alpha val="40000"/>
              </a:srgbClr>
            </a:outerShdw>
          </a:effectLst>
          <a:scene3d>
            <a:camera prst="orthographicFront"/>
            <a:lightRig dir="t" rig="contrasting">
              <a:rot lat="0" lon="0" rev="4200000"/>
            </a:lightRig>
          </a:scene3d>
          <a:sp3d prstMaterial="plastic">
            <a:bevelT prst="relaxedInset" w="381000" h="114300"/>
            <a:contourClr>
              <a:srgbClr val="969696"/>
            </a:contourClr>
          </a:sp3d>
        </p:spPr>
      </p:pic>
      <p:sp>
        <p:nvSpPr>
          <p:cNvPr id="207" name="CustomShape 1"/>
          <p:cNvSpPr/>
          <p:nvPr/>
        </p:nvSpPr>
        <p:spPr>
          <a:xfrm rot="19633200">
            <a:off x="7284960" y="3635280"/>
            <a:ext cx="234000" cy="689400"/>
          </a:xfrm>
          <a:prstGeom prst="downArrow">
            <a:avLst>
              <a:gd name="adj1" fmla="val 50000"/>
              <a:gd name="adj2" fmla="val 131618"/>
            </a:avLst>
          </a:prstGeom>
          <a:ln/>
        </p:spPr>
        <p:style>
          <a:lnRef idx="2">
            <a:schemeClr val="accent1">
              <a:shade val="50000"/>
            </a:schemeClr>
          </a:lnRef>
          <a:fillRef idx="1">
            <a:schemeClr val="accent1"/>
          </a:fillRef>
          <a:effectRef idx="0">
            <a:schemeClr val="accent1"/>
          </a:effectRef>
          <a:fontRef idx="minor"/>
        </p:style>
      </p:sp>
      <p:sp>
        <p:nvSpPr>
          <p:cNvPr id="208" name="CustomShape 2"/>
          <p:cNvSpPr/>
          <p:nvPr/>
        </p:nvSpPr>
        <p:spPr>
          <a:xfrm rot="7951200">
            <a:off x="7513560" y="4111920"/>
            <a:ext cx="237240" cy="597240"/>
          </a:xfrm>
          <a:prstGeom prst="upArrow">
            <a:avLst>
              <a:gd name="adj1" fmla="val 50000"/>
              <a:gd name="adj2" fmla="val 115182"/>
            </a:avLst>
          </a:prstGeom>
          <a:ln/>
        </p:spPr>
        <p:style>
          <a:lnRef idx="2">
            <a:schemeClr val="accent1">
              <a:shade val="50000"/>
            </a:schemeClr>
          </a:lnRef>
          <a:fillRef idx="1">
            <a:schemeClr val="accent1"/>
          </a:fillRef>
          <a:effectRef idx="0">
            <a:schemeClr val="accent1"/>
          </a:effectRef>
          <a:fontRef idx="minor"/>
        </p:style>
      </p:sp>
      <p:sp>
        <p:nvSpPr>
          <p:cNvPr id="209" name="CustomShape 3"/>
          <p:cNvSpPr/>
          <p:nvPr/>
        </p:nvSpPr>
        <p:spPr>
          <a:xfrm flipH="1" rot="7164600">
            <a:off x="7813080" y="4398840"/>
            <a:ext cx="192960" cy="616680"/>
          </a:xfrm>
          <a:prstGeom prst="upArrow">
            <a:avLst>
              <a:gd name="adj1" fmla="val 50000"/>
              <a:gd name="adj2" fmla="val 149210"/>
            </a:avLst>
          </a:prstGeom>
          <a:ln/>
        </p:spPr>
        <p:style>
          <a:lnRef idx="2">
            <a:schemeClr val="accent1">
              <a:shade val="50000"/>
            </a:schemeClr>
          </a:lnRef>
          <a:fillRef idx="1">
            <a:schemeClr val="accent1"/>
          </a:fillRef>
          <a:effectRef idx="0">
            <a:schemeClr val="accent1"/>
          </a:effectRef>
          <a:fontRef idx="minor"/>
        </p:style>
      </p:sp>
      <p:sp>
        <p:nvSpPr>
          <p:cNvPr id="210" name="CustomShape 4"/>
          <p:cNvSpPr/>
          <p:nvPr/>
        </p:nvSpPr>
        <p:spPr>
          <a:xfrm>
            <a:off x="574200" y="2516400"/>
            <a:ext cx="6163920" cy="914760"/>
          </a:xfrm>
          <a:prstGeom prst="rect">
            <a:avLst/>
          </a:prstGeom>
          <a:noFill/>
          <a:ln>
            <a:noFill/>
          </a:ln>
        </p:spPr>
        <p:style>
          <a:lnRef idx="0"/>
          <a:fillRef idx="0"/>
          <a:effectRef idx="0"/>
          <a:fontRef idx="minor"/>
        </p:style>
        <p:txBody>
          <a:bodyPr/>
          <a:p>
            <a:pPr algn="ctr">
              <a:lnSpc>
                <a:spcPct val="100000"/>
              </a:lnSpc>
            </a:pPr>
            <a:r>
              <a:rPr b="1" lang="en-US" sz="5400" spc="-1" strike="noStrike">
                <a:solidFill>
                  <a:srgbClr val="4472c4"/>
                </a:solidFill>
                <a:uFill>
                  <a:solidFill>
                    <a:srgbClr val="ffffff"/>
                  </a:solidFill>
                </a:uFill>
                <a:latin typeface="Calibri"/>
              </a:rPr>
              <a:t>Radial Sawing Forces</a:t>
            </a:r>
            <a:endParaRPr b="0" lang="en-US" sz="1800" spc="-1" strike="noStrike">
              <a:solidFill>
                <a:srgbClr val="000000"/>
              </a:solidFill>
              <a:uFill>
                <a:solidFill>
                  <a:srgbClr val="ffffff"/>
                </a:solidFill>
              </a:uFill>
              <a:latin typeface="Arial"/>
            </a:endParaRPr>
          </a:p>
        </p:txBody>
      </p:sp>
      <p:sp>
        <p:nvSpPr>
          <p:cNvPr id="211" name="CustomShape 5"/>
          <p:cNvSpPr/>
          <p:nvPr/>
        </p:nvSpPr>
        <p:spPr>
          <a:xfrm rot="7992000">
            <a:off x="9761760" y="3560760"/>
            <a:ext cx="159480" cy="609120"/>
          </a:xfrm>
          <a:prstGeom prst="downArrow">
            <a:avLst>
              <a:gd name="adj1" fmla="val 50000"/>
              <a:gd name="adj2" fmla="val 160096"/>
            </a:avLst>
          </a:prstGeom>
          <a:solidFill>
            <a:srgbClr val="ffff00"/>
          </a:solidFill>
          <a:ln/>
        </p:spPr>
        <p:style>
          <a:lnRef idx="2">
            <a:schemeClr val="accent1">
              <a:shade val="50000"/>
            </a:schemeClr>
          </a:lnRef>
          <a:fillRef idx="1">
            <a:schemeClr val="accent1"/>
          </a:fillRef>
          <a:effectRef idx="0">
            <a:schemeClr val="accent1"/>
          </a:effectRef>
          <a:fontRef idx="minor"/>
        </p:style>
      </p:sp>
      <p:sp>
        <p:nvSpPr>
          <p:cNvPr id="212" name="CustomShape 6"/>
          <p:cNvSpPr/>
          <p:nvPr/>
        </p:nvSpPr>
        <p:spPr>
          <a:xfrm>
            <a:off x="6705720" y="0"/>
            <a:ext cx="5714640" cy="1554120"/>
          </a:xfrm>
          <a:prstGeom prst="rect">
            <a:avLst/>
          </a:prstGeom>
          <a:noFill/>
          <a:ln>
            <a:noFill/>
          </a:ln>
        </p:spPr>
        <p:style>
          <a:lnRef idx="0"/>
          <a:fillRef idx="0"/>
          <a:effectRef idx="0"/>
          <a:fontRef idx="minor"/>
        </p:style>
        <p:txBody>
          <a:bodyPr/>
          <a:p>
            <a:pPr algn="ctr">
              <a:lnSpc>
                <a:spcPct val="100000"/>
              </a:lnSpc>
            </a:pPr>
            <a:r>
              <a:rPr b="1" lang="en-US" sz="4800" spc="-1" strike="noStrike">
                <a:solidFill>
                  <a:srgbClr val="ffff00"/>
                </a:solidFill>
                <a:uFill>
                  <a:solidFill>
                    <a:srgbClr val="ffffff"/>
                  </a:solidFill>
                </a:uFill>
                <a:latin typeface="Calibri"/>
              </a:rPr>
              <a:t>Equal &amp; Opposite</a:t>
            </a:r>
            <a:endParaRPr b="0" lang="en-US" sz="1800" spc="-1" strike="noStrike">
              <a:solidFill>
                <a:srgbClr val="000000"/>
              </a:solidFill>
              <a:uFill>
                <a:solidFill>
                  <a:srgbClr val="ffffff"/>
                </a:solidFill>
              </a:uFill>
              <a:latin typeface="Arial"/>
            </a:endParaRPr>
          </a:p>
          <a:p>
            <a:pPr algn="ctr">
              <a:lnSpc>
                <a:spcPct val="100000"/>
              </a:lnSpc>
            </a:pPr>
            <a:r>
              <a:rPr b="1" lang="en-US" sz="4800" spc="-1" strike="noStrike">
                <a:solidFill>
                  <a:srgbClr val="ffff00"/>
                </a:solidFill>
                <a:uFill>
                  <a:solidFill>
                    <a:srgbClr val="ffffff"/>
                  </a:solidFill>
                </a:uFill>
                <a:latin typeface="Calibri"/>
              </a:rPr>
              <a:t>Reaction Force</a:t>
            </a:r>
            <a:endParaRPr b="0" lang="en-US" sz="1800" spc="-1" strike="noStrike">
              <a:solidFill>
                <a:srgbClr val="000000"/>
              </a:solidFill>
              <a:uFill>
                <a:solidFill>
                  <a:srgbClr val="ffffff"/>
                </a:solidFill>
              </a:uFill>
              <a:latin typeface="Arial"/>
            </a:endParaRPr>
          </a:p>
        </p:txBody>
      </p:sp>
      <p:sp>
        <p:nvSpPr>
          <p:cNvPr id="213" name="CustomShape 7"/>
          <p:cNvSpPr/>
          <p:nvPr/>
        </p:nvSpPr>
        <p:spPr>
          <a:xfrm rot="19029600">
            <a:off x="8769600" y="2617920"/>
            <a:ext cx="176760" cy="246240"/>
          </a:xfrm>
          <a:prstGeom prst="rect">
            <a:avLst/>
          </a:prstGeom>
          <a:solidFill>
            <a:srgbClr val="92d050"/>
          </a:solidFill>
          <a:ln/>
        </p:spPr>
        <p:style>
          <a:lnRef idx="2">
            <a:schemeClr val="accent1">
              <a:shade val="50000"/>
            </a:schemeClr>
          </a:lnRef>
          <a:fillRef idx="1">
            <a:schemeClr val="accent1"/>
          </a:fillRef>
          <a:effectRef idx="0">
            <a:schemeClr val="accent1"/>
          </a:effectRef>
          <a:fontRef idx="minor"/>
        </p:style>
      </p:sp>
      <p:sp>
        <p:nvSpPr>
          <p:cNvPr id="214" name="CustomShape 8"/>
          <p:cNvSpPr/>
          <p:nvPr/>
        </p:nvSpPr>
        <p:spPr>
          <a:xfrm>
            <a:off x="1344240" y="5852160"/>
            <a:ext cx="9583920" cy="822960"/>
          </a:xfrm>
          <a:prstGeom prst="rect">
            <a:avLst/>
          </a:prstGeom>
          <a:noFill/>
          <a:ln>
            <a:noFill/>
          </a:ln>
        </p:spPr>
        <p:style>
          <a:lnRef idx="0"/>
          <a:fillRef idx="0"/>
          <a:effectRef idx="0"/>
          <a:fontRef idx="minor"/>
        </p:style>
        <p:txBody>
          <a:bodyPr wrap="none"/>
          <a:p>
            <a:pPr algn="ctr">
              <a:lnSpc>
                <a:spcPct val="100000"/>
              </a:lnSpc>
            </a:pPr>
            <a:r>
              <a:rPr b="1" lang="en-US" sz="4800" spc="-1" strike="noStrike">
                <a:solidFill>
                  <a:srgbClr val="92d050"/>
                </a:solidFill>
                <a:uFill>
                  <a:solidFill>
                    <a:srgbClr val="ffffff"/>
                  </a:solidFill>
                </a:uFill>
                <a:latin typeface="Calibri"/>
              </a:rPr>
              <a:t>Saw-ADD Measures the Sawing Force</a:t>
            </a:r>
            <a:endParaRPr b="0" lang="en-US" sz="1800" spc="-1" strike="noStrike">
              <a:solidFill>
                <a:srgbClr val="000000"/>
              </a:solidFill>
              <a:uFill>
                <a:solidFill>
                  <a:srgbClr val="ffffff"/>
                </a:solidFill>
              </a:uFill>
              <a:latin typeface="Arial"/>
            </a:endParaRPr>
          </a:p>
        </p:txBody>
      </p:sp>
      <p:sp>
        <p:nvSpPr>
          <p:cNvPr id="215" name="CustomShape 9"/>
          <p:cNvSpPr/>
          <p:nvPr/>
        </p:nvSpPr>
        <p:spPr>
          <a:xfrm rot="8836200">
            <a:off x="9588600" y="3671280"/>
            <a:ext cx="178560" cy="609120"/>
          </a:xfrm>
          <a:prstGeom prst="downArrow">
            <a:avLst>
              <a:gd name="adj1" fmla="val 50000"/>
              <a:gd name="adj2" fmla="val 160096"/>
            </a:avLst>
          </a:prstGeom>
          <a:solidFill>
            <a:srgbClr val="ffff00"/>
          </a:solidFill>
          <a:ln/>
        </p:spPr>
        <p:style>
          <a:lnRef idx="2">
            <a:schemeClr val="accent1">
              <a:shade val="50000"/>
            </a:schemeClr>
          </a:lnRef>
          <a:fillRef idx="1">
            <a:schemeClr val="accent1"/>
          </a:fillRef>
          <a:effectRef idx="0">
            <a:schemeClr val="accent1"/>
          </a:effectRef>
          <a:fontRef idx="minor"/>
        </p:style>
      </p:sp>
      <p:sp>
        <p:nvSpPr>
          <p:cNvPr id="216" name="CustomShape 10"/>
          <p:cNvSpPr/>
          <p:nvPr/>
        </p:nvSpPr>
        <p:spPr>
          <a:xfrm rot="7165200">
            <a:off x="9898200" y="3436200"/>
            <a:ext cx="169200" cy="609120"/>
          </a:xfrm>
          <a:prstGeom prst="downArrow">
            <a:avLst>
              <a:gd name="adj1" fmla="val 50000"/>
              <a:gd name="adj2" fmla="val 160096"/>
            </a:avLst>
          </a:prstGeom>
          <a:solidFill>
            <a:srgbClr val="ffff00"/>
          </a:solidFill>
          <a:ln/>
        </p:spPr>
        <p:style>
          <a:lnRef idx="2">
            <a:schemeClr val="accent1">
              <a:shade val="50000"/>
            </a:schemeClr>
          </a:lnRef>
          <a:fillRef idx="1">
            <a:schemeClr val="accent1"/>
          </a:fillRef>
          <a:effectRef idx="0">
            <a:schemeClr val="accent1"/>
          </a:effectRef>
          <a:fontRef idx="minor"/>
        </p:style>
      </p:sp>
      <p:pic>
        <p:nvPicPr>
          <p:cNvPr id="217" name="Picture 7" descr=""/>
          <p:cNvPicPr/>
          <p:nvPr/>
        </p:nvPicPr>
        <p:blipFill>
          <a:blip r:embed="rId2"/>
          <a:stretch/>
        </p:blipFill>
        <p:spPr>
          <a:xfrm>
            <a:off x="457200" y="466200"/>
            <a:ext cx="2166480" cy="608400"/>
          </a:xfrm>
          <a:prstGeom prst="rect">
            <a:avLst/>
          </a:prstGeom>
          <a:ln>
            <a:noFill/>
          </a:ln>
        </p:spPr>
      </p:pic>
    </p:spTree>
  </p:cSld>
  <p:transition spd="slow" advTm="5000">
    <p:pull dir="r"/>
  </p:transition>
  <p:timing>
    <p:tnLst>
      <p:par>
        <p:cTn id="42" dur="indefinite" restart="never" nodeType="tmRoot">
          <p:childTnLst>
            <p:seq>
              <p:cTn id="43" dur="indefinite" nodeType="mainSeq">
                <p:childTnLst>
                  <p:par>
                    <p:cTn id="44" fill="hold">
                      <p:stCondLst>
                        <p:cond delay="indefinite"/>
                      </p:stCondLst>
                      <p:childTnLst>
                        <p:par>
                          <p:cTn id="45" fill="hold">
                            <p:stCondLst>
                              <p:cond delay="0"/>
                            </p:stCondLst>
                            <p:childTnLst>
                              <p:par>
                                <p:cTn id="46" nodeType="clickEffect" fill="hold" presetClass="entr" presetID="31">
                                  <p:stCondLst>
                                    <p:cond delay="0"/>
                                  </p:stCondLst>
                                  <p:childTnLst>
                                    <p:set>
                                      <p:cBhvr>
                                        <p:cTn id="47" dur="1" fill="hold">
                                          <p:stCondLst>
                                            <p:cond delay="0"/>
                                          </p:stCondLst>
                                        </p:cTn>
                                        <p:tgtEl>
                                          <p:spTgt spid="207"/>
                                        </p:tgtEl>
                                        <p:attrNameLst>
                                          <p:attrName>style.visibility</p:attrName>
                                        </p:attrNameLst>
                                      </p:cBhvr>
                                      <p:to>
                                        <p:strVal val="visible"/>
                                      </p:to>
                                    </p:set>
                                    <p:anim calcmode="lin" valueType="num">
                                      <p:cBhvr additive="repl">
                                        <p:cTn id="48" dur="1000" fill="hold"/>
                                        <p:tgtEl>
                                          <p:spTgt spid="207"/>
                                        </p:tgtEl>
                                        <p:attrNameLst>
                                          <p:attrName/>
                                        </p:attrNameLst>
                                      </p:cBhvr>
                                      <p:tavLst>
                                        <p:tav tm="0">
                                          <p:val/>
                                        </p:tav>
                                        <p:tav tm="100000">
                                          <p:val>
                                            <p:strVal val="#ppt_w"/>
                                          </p:val>
                                        </p:tav>
                                      </p:tavLst>
                                    </p:anim>
                                    <p:anim calcmode="lin" valueType="num">
                                      <p:cBhvr additive="repl">
                                        <p:cTn id="49" dur="1000" fill="hold"/>
                                        <p:tgtEl>
                                          <p:spTgt spid="207"/>
                                        </p:tgtEl>
                                        <p:attrNameLst>
                                          <p:attrName/>
                                        </p:attrNameLst>
                                      </p:cBhvr>
                                      <p:tavLst>
                                        <p:tav tm="0">
                                          <p:val/>
                                        </p:tav>
                                        <p:tav tm="100000">
                                          <p:val>
                                            <p:strVal val="#ppt_h"/>
                                          </p:val>
                                        </p:tav>
                                      </p:tavLst>
                                    </p:anim>
                                    <p:anim calcmode="lin" valueType="num">
                                      <p:cBhvr additive="repl">
                                        <p:cTn id="50" dur="1000" fill="hold"/>
                                        <p:tgtEl>
                                          <p:spTgt spid="207"/>
                                        </p:tgtEl>
                                        <p:attrNameLst>
                                          <p:attrName/>
                                        </p:attrNameLst>
                                      </p:cBhvr>
                                      <p:tavLst>
                                        <p:tav tm="0">
                                          <p:val>
                                            <p:strVal val="90"/>
                                          </p:val>
                                        </p:tav>
                                        <p:tav tm="100000">
                                          <p:val>
                                            <p:strVal val="0"/>
                                          </p:val>
                                        </p:tav>
                                      </p:tavLst>
                                    </p:anim>
                                    <p:animEffect filter="fade" transition="in">
                                      <p:cBhvr additive="repl">
                                        <p:cTn id="51" dur="1000"/>
                                        <p:tgtEl>
                                          <p:spTgt spid="207"/>
                                        </p:tgtEl>
                                      </p:cBhvr>
                                    </p:animEffect>
                                  </p:childTnLst>
                                </p:cTn>
                              </p:par>
                              <p:par>
                                <p:cTn id="52" nodeType="withEffect" fill="hold" presetClass="entr" presetID="31">
                                  <p:stCondLst>
                                    <p:cond delay="0"/>
                                  </p:stCondLst>
                                  <p:childTnLst>
                                    <p:set>
                                      <p:cBhvr>
                                        <p:cTn id="53" dur="1" fill="hold">
                                          <p:stCondLst>
                                            <p:cond delay="0"/>
                                          </p:stCondLst>
                                        </p:cTn>
                                        <p:tgtEl>
                                          <p:spTgt spid="208"/>
                                        </p:tgtEl>
                                        <p:attrNameLst>
                                          <p:attrName>style.visibility</p:attrName>
                                        </p:attrNameLst>
                                      </p:cBhvr>
                                      <p:to>
                                        <p:strVal val="visible"/>
                                      </p:to>
                                    </p:set>
                                    <p:anim calcmode="lin" valueType="num">
                                      <p:cBhvr additive="repl">
                                        <p:cTn id="54" dur="1000" fill="hold"/>
                                        <p:tgtEl>
                                          <p:spTgt spid="208"/>
                                        </p:tgtEl>
                                        <p:attrNameLst>
                                          <p:attrName/>
                                        </p:attrNameLst>
                                      </p:cBhvr>
                                      <p:tavLst>
                                        <p:tav tm="0">
                                          <p:val/>
                                        </p:tav>
                                        <p:tav tm="100000">
                                          <p:val>
                                            <p:strVal val="#ppt_w"/>
                                          </p:val>
                                        </p:tav>
                                      </p:tavLst>
                                    </p:anim>
                                    <p:anim calcmode="lin" valueType="num">
                                      <p:cBhvr additive="repl">
                                        <p:cTn id="55" dur="1000" fill="hold"/>
                                        <p:tgtEl>
                                          <p:spTgt spid="208"/>
                                        </p:tgtEl>
                                        <p:attrNameLst>
                                          <p:attrName/>
                                        </p:attrNameLst>
                                      </p:cBhvr>
                                      <p:tavLst>
                                        <p:tav tm="0">
                                          <p:val/>
                                        </p:tav>
                                        <p:tav tm="100000">
                                          <p:val>
                                            <p:strVal val="#ppt_h"/>
                                          </p:val>
                                        </p:tav>
                                      </p:tavLst>
                                    </p:anim>
                                    <p:anim calcmode="lin" valueType="num">
                                      <p:cBhvr additive="repl">
                                        <p:cTn id="56" dur="1000" fill="hold"/>
                                        <p:tgtEl>
                                          <p:spTgt spid="208"/>
                                        </p:tgtEl>
                                        <p:attrNameLst>
                                          <p:attrName/>
                                        </p:attrNameLst>
                                      </p:cBhvr>
                                      <p:tavLst>
                                        <p:tav tm="0">
                                          <p:val>
                                            <p:strVal val="90"/>
                                          </p:val>
                                        </p:tav>
                                        <p:tav tm="100000">
                                          <p:val>
                                            <p:strVal val="0"/>
                                          </p:val>
                                        </p:tav>
                                      </p:tavLst>
                                    </p:anim>
                                    <p:animEffect filter="fade" transition="in">
                                      <p:cBhvr additive="repl">
                                        <p:cTn id="57" dur="1000"/>
                                        <p:tgtEl>
                                          <p:spTgt spid="208"/>
                                        </p:tgtEl>
                                      </p:cBhvr>
                                    </p:animEffect>
                                  </p:childTnLst>
                                </p:cTn>
                              </p:par>
                              <p:par>
                                <p:cTn id="58" nodeType="withEffect" fill="hold" presetClass="entr" presetID="31">
                                  <p:stCondLst>
                                    <p:cond delay="0"/>
                                  </p:stCondLst>
                                  <p:childTnLst>
                                    <p:set>
                                      <p:cBhvr>
                                        <p:cTn id="59" dur="1" fill="hold">
                                          <p:stCondLst>
                                            <p:cond delay="0"/>
                                          </p:stCondLst>
                                        </p:cTn>
                                        <p:tgtEl>
                                          <p:spTgt spid="209"/>
                                        </p:tgtEl>
                                        <p:attrNameLst>
                                          <p:attrName>style.visibility</p:attrName>
                                        </p:attrNameLst>
                                      </p:cBhvr>
                                      <p:to>
                                        <p:strVal val="visible"/>
                                      </p:to>
                                    </p:set>
                                    <p:anim calcmode="lin" valueType="num">
                                      <p:cBhvr additive="repl">
                                        <p:cTn id="60" dur="1000" fill="hold"/>
                                        <p:tgtEl>
                                          <p:spTgt spid="209"/>
                                        </p:tgtEl>
                                        <p:attrNameLst>
                                          <p:attrName/>
                                        </p:attrNameLst>
                                      </p:cBhvr>
                                      <p:tavLst>
                                        <p:tav tm="0">
                                          <p:val/>
                                        </p:tav>
                                        <p:tav tm="100000">
                                          <p:val>
                                            <p:strVal val="#ppt_w"/>
                                          </p:val>
                                        </p:tav>
                                      </p:tavLst>
                                    </p:anim>
                                    <p:anim calcmode="lin" valueType="num">
                                      <p:cBhvr additive="repl">
                                        <p:cTn id="61" dur="1000" fill="hold"/>
                                        <p:tgtEl>
                                          <p:spTgt spid="209"/>
                                        </p:tgtEl>
                                        <p:attrNameLst>
                                          <p:attrName/>
                                        </p:attrNameLst>
                                      </p:cBhvr>
                                      <p:tavLst>
                                        <p:tav tm="0">
                                          <p:val/>
                                        </p:tav>
                                        <p:tav tm="100000">
                                          <p:val>
                                            <p:strVal val="#ppt_h"/>
                                          </p:val>
                                        </p:tav>
                                      </p:tavLst>
                                    </p:anim>
                                    <p:anim calcmode="lin" valueType="num">
                                      <p:cBhvr additive="repl">
                                        <p:cTn id="62" dur="1000" fill="hold"/>
                                        <p:tgtEl>
                                          <p:spTgt spid="209"/>
                                        </p:tgtEl>
                                        <p:attrNameLst>
                                          <p:attrName/>
                                        </p:attrNameLst>
                                      </p:cBhvr>
                                      <p:tavLst>
                                        <p:tav tm="0">
                                          <p:val>
                                            <p:strVal val="90"/>
                                          </p:val>
                                        </p:tav>
                                        <p:tav tm="100000">
                                          <p:val>
                                            <p:strVal val="0"/>
                                          </p:val>
                                        </p:tav>
                                      </p:tavLst>
                                    </p:anim>
                                    <p:animEffect filter="fade" transition="in">
                                      <p:cBhvr additive="repl">
                                        <p:cTn id="63" dur="1000"/>
                                        <p:tgtEl>
                                          <p:spTgt spid="209"/>
                                        </p:tgtEl>
                                      </p:cBhvr>
                                    </p:animEffect>
                                  </p:childTnLst>
                                </p:cTn>
                              </p:par>
                              <p:par>
                                <p:cTn id="64" nodeType="withEffect" fill="hold" presetClass="mediacall">
                                  <p:stCondLst>
                                    <p:cond delay="0"/>
                                  </p:stCondLst>
                                  <p:childTnLst/>
                                </p:cTn>
                              </p:par>
                              <p:par>
                                <p:cTn id="65" nodeType="withEffect" fill="hold" presetClass="entr" presetID="42">
                                  <p:stCondLst>
                                    <p:cond delay="0"/>
                                  </p:stCondLst>
                                  <p:childTnLst>
                                    <p:set>
                                      <p:cBhvr>
                                        <p:cTn id="66" dur="1" fill="hold">
                                          <p:stCondLst>
                                            <p:cond delay="0"/>
                                          </p:stCondLst>
                                        </p:cTn>
                                        <p:tgtEl>
                                          <p:spTgt spid="210"/>
                                        </p:tgtEl>
                                        <p:attrNameLst>
                                          <p:attrName>style.visibility</p:attrName>
                                        </p:attrNameLst>
                                      </p:cBhvr>
                                      <p:to>
                                        <p:strVal val="visible"/>
                                      </p:to>
                                    </p:set>
                                    <p:animEffect filter="fade" transition="in">
                                      <p:cBhvr additive="repl">
                                        <p:cTn id="67" dur="1000"/>
                                        <p:tgtEl>
                                          <p:spTgt spid="210"/>
                                        </p:tgtEl>
                                      </p:cBhvr>
                                    </p:animEffect>
                                    <p:anim calcmode="lin" valueType="num">
                                      <p:cBhvr additive="repl">
                                        <p:cTn id="68" dur="1000" fill="hold"/>
                                        <p:tgtEl>
                                          <p:spTgt spid="210"/>
                                        </p:tgtEl>
                                        <p:attrNameLst>
                                          <p:attrName>ppt_x</p:attrName>
                                        </p:attrNameLst>
                                      </p:cBhvr>
                                      <p:tavLst>
                                        <p:tav tm="0">
                                          <p:val>
                                            <p:strVal val="#ppt_x"/>
                                          </p:val>
                                        </p:tav>
                                        <p:tav tm="100000">
                                          <p:val>
                                            <p:strVal val="#ppt_x"/>
                                          </p:val>
                                        </p:tav>
                                      </p:tavLst>
                                    </p:anim>
                                    <p:anim calcmode="lin" valueType="num">
                                      <p:cBhvr additive="repl">
                                        <p:cTn id="69" dur="1000" fill="hold"/>
                                        <p:tgtEl>
                                          <p:spTgt spid="210"/>
                                        </p:tgtEl>
                                        <p:attrNameLst>
                                          <p:attrName>ppt_y</p:attrName>
                                        </p:attrNameLst>
                                      </p:cBhvr>
                                      <p:tavLst>
                                        <p:tav tm="0">
                                          <p:val>
                                            <p:strVal val="#ppt_y+.1"/>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nodeType="clickEffect" fill="hold" presetClass="entr" presetID="42">
                                  <p:stCondLst>
                                    <p:cond delay="0"/>
                                  </p:stCondLst>
                                  <p:childTnLst>
                                    <p:set>
                                      <p:cBhvr>
                                        <p:cTn id="73" dur="1" fill="hold">
                                          <p:stCondLst>
                                            <p:cond delay="0"/>
                                          </p:stCondLst>
                                        </p:cTn>
                                        <p:tgtEl>
                                          <p:spTgt spid="212"/>
                                        </p:tgtEl>
                                        <p:attrNameLst>
                                          <p:attrName>style.visibility</p:attrName>
                                        </p:attrNameLst>
                                      </p:cBhvr>
                                      <p:to>
                                        <p:strVal val="visible"/>
                                      </p:to>
                                    </p:set>
                                    <p:animEffect filter="fade" transition="in">
                                      <p:cBhvr additive="repl">
                                        <p:cTn id="74" dur="1000"/>
                                        <p:tgtEl>
                                          <p:spTgt spid="212"/>
                                        </p:tgtEl>
                                      </p:cBhvr>
                                    </p:animEffect>
                                    <p:anim calcmode="lin" valueType="num">
                                      <p:cBhvr additive="repl">
                                        <p:cTn id="75" dur="1000" fill="hold"/>
                                        <p:tgtEl>
                                          <p:spTgt spid="212"/>
                                        </p:tgtEl>
                                        <p:attrNameLst>
                                          <p:attrName>ppt_x</p:attrName>
                                        </p:attrNameLst>
                                      </p:cBhvr>
                                      <p:tavLst>
                                        <p:tav tm="0">
                                          <p:val>
                                            <p:strVal val="#ppt_x"/>
                                          </p:val>
                                        </p:tav>
                                        <p:tav tm="100000">
                                          <p:val>
                                            <p:strVal val="#ppt_x"/>
                                          </p:val>
                                        </p:tav>
                                      </p:tavLst>
                                    </p:anim>
                                    <p:anim calcmode="lin" valueType="num">
                                      <p:cBhvr additive="repl">
                                        <p:cTn id="76" dur="1000" fill="hold"/>
                                        <p:tgtEl>
                                          <p:spTgt spid="212"/>
                                        </p:tgtEl>
                                        <p:attrNameLst>
                                          <p:attrName>ppt_y</p:attrName>
                                        </p:attrNameLst>
                                      </p:cBhvr>
                                      <p:tavLst>
                                        <p:tav tm="0">
                                          <p:val>
                                            <p:strVal val="#ppt_y+.1"/>
                                          </p:val>
                                        </p:tav>
                                        <p:tav tm="100000">
                                          <p:val>
                                            <p:strVal val="#ppt_y"/>
                                          </p:val>
                                        </p:tav>
                                      </p:tavLst>
                                    </p:anim>
                                  </p:childTnLst>
                                </p:cTn>
                              </p:par>
                              <p:par>
                                <p:cTn id="77" nodeType="withEffect" fill="hold" presetClass="entr" presetID="31">
                                  <p:stCondLst>
                                    <p:cond delay="0"/>
                                  </p:stCondLst>
                                  <p:childTnLst>
                                    <p:set>
                                      <p:cBhvr>
                                        <p:cTn id="78" dur="1" fill="hold">
                                          <p:stCondLst>
                                            <p:cond delay="0"/>
                                          </p:stCondLst>
                                        </p:cTn>
                                        <p:tgtEl>
                                          <p:spTgt spid="215"/>
                                        </p:tgtEl>
                                        <p:attrNameLst>
                                          <p:attrName>style.visibility</p:attrName>
                                        </p:attrNameLst>
                                      </p:cBhvr>
                                      <p:to>
                                        <p:strVal val="visible"/>
                                      </p:to>
                                    </p:set>
                                    <p:anim calcmode="lin" valueType="num">
                                      <p:cBhvr additive="repl">
                                        <p:cTn id="79" dur="1000" fill="hold"/>
                                        <p:tgtEl>
                                          <p:spTgt spid="215"/>
                                        </p:tgtEl>
                                        <p:attrNameLst>
                                          <p:attrName/>
                                        </p:attrNameLst>
                                      </p:cBhvr>
                                      <p:tavLst>
                                        <p:tav tm="0">
                                          <p:val/>
                                        </p:tav>
                                        <p:tav tm="100000">
                                          <p:val>
                                            <p:strVal val="#ppt_w"/>
                                          </p:val>
                                        </p:tav>
                                      </p:tavLst>
                                    </p:anim>
                                    <p:anim calcmode="lin" valueType="num">
                                      <p:cBhvr additive="repl">
                                        <p:cTn id="80" dur="1000" fill="hold"/>
                                        <p:tgtEl>
                                          <p:spTgt spid="215"/>
                                        </p:tgtEl>
                                        <p:attrNameLst>
                                          <p:attrName/>
                                        </p:attrNameLst>
                                      </p:cBhvr>
                                      <p:tavLst>
                                        <p:tav tm="0">
                                          <p:val/>
                                        </p:tav>
                                        <p:tav tm="100000">
                                          <p:val>
                                            <p:strVal val="#ppt_h"/>
                                          </p:val>
                                        </p:tav>
                                      </p:tavLst>
                                    </p:anim>
                                    <p:anim calcmode="lin" valueType="num">
                                      <p:cBhvr additive="repl">
                                        <p:cTn id="81" dur="1000" fill="hold"/>
                                        <p:tgtEl>
                                          <p:spTgt spid="215"/>
                                        </p:tgtEl>
                                        <p:attrNameLst>
                                          <p:attrName/>
                                        </p:attrNameLst>
                                      </p:cBhvr>
                                      <p:tavLst>
                                        <p:tav tm="0">
                                          <p:val>
                                            <p:strVal val="90"/>
                                          </p:val>
                                        </p:tav>
                                        <p:tav tm="100000">
                                          <p:val>
                                            <p:strVal val="0"/>
                                          </p:val>
                                        </p:tav>
                                      </p:tavLst>
                                    </p:anim>
                                    <p:animEffect filter="fade" transition="in">
                                      <p:cBhvr additive="repl">
                                        <p:cTn id="82" dur="1000"/>
                                        <p:tgtEl>
                                          <p:spTgt spid="215"/>
                                        </p:tgtEl>
                                      </p:cBhvr>
                                    </p:animEffect>
                                  </p:childTnLst>
                                </p:cTn>
                              </p:par>
                              <p:par>
                                <p:cTn id="83" nodeType="withEffect" fill="hold" presetClass="entr" presetID="31">
                                  <p:stCondLst>
                                    <p:cond delay="0"/>
                                  </p:stCondLst>
                                  <p:childTnLst>
                                    <p:set>
                                      <p:cBhvr>
                                        <p:cTn id="84" dur="1" fill="hold">
                                          <p:stCondLst>
                                            <p:cond delay="0"/>
                                          </p:stCondLst>
                                        </p:cTn>
                                        <p:tgtEl>
                                          <p:spTgt spid="216"/>
                                        </p:tgtEl>
                                        <p:attrNameLst>
                                          <p:attrName>style.visibility</p:attrName>
                                        </p:attrNameLst>
                                      </p:cBhvr>
                                      <p:to>
                                        <p:strVal val="visible"/>
                                      </p:to>
                                    </p:set>
                                    <p:anim calcmode="lin" valueType="num">
                                      <p:cBhvr additive="repl">
                                        <p:cTn id="85" dur="1000" fill="hold"/>
                                        <p:tgtEl>
                                          <p:spTgt spid="216"/>
                                        </p:tgtEl>
                                        <p:attrNameLst>
                                          <p:attrName/>
                                        </p:attrNameLst>
                                      </p:cBhvr>
                                      <p:tavLst>
                                        <p:tav tm="0">
                                          <p:val/>
                                        </p:tav>
                                        <p:tav tm="100000">
                                          <p:val>
                                            <p:strVal val="#ppt_w"/>
                                          </p:val>
                                        </p:tav>
                                      </p:tavLst>
                                    </p:anim>
                                    <p:anim calcmode="lin" valueType="num">
                                      <p:cBhvr additive="repl">
                                        <p:cTn id="86" dur="1000" fill="hold"/>
                                        <p:tgtEl>
                                          <p:spTgt spid="216"/>
                                        </p:tgtEl>
                                        <p:attrNameLst>
                                          <p:attrName/>
                                        </p:attrNameLst>
                                      </p:cBhvr>
                                      <p:tavLst>
                                        <p:tav tm="0">
                                          <p:val/>
                                        </p:tav>
                                        <p:tav tm="100000">
                                          <p:val>
                                            <p:strVal val="#ppt_h"/>
                                          </p:val>
                                        </p:tav>
                                      </p:tavLst>
                                    </p:anim>
                                    <p:anim calcmode="lin" valueType="num">
                                      <p:cBhvr additive="repl">
                                        <p:cTn id="87" dur="1000" fill="hold"/>
                                        <p:tgtEl>
                                          <p:spTgt spid="216"/>
                                        </p:tgtEl>
                                        <p:attrNameLst>
                                          <p:attrName/>
                                        </p:attrNameLst>
                                      </p:cBhvr>
                                      <p:tavLst>
                                        <p:tav tm="0">
                                          <p:val>
                                            <p:strVal val="90"/>
                                          </p:val>
                                        </p:tav>
                                        <p:tav tm="100000">
                                          <p:val>
                                            <p:strVal val="0"/>
                                          </p:val>
                                        </p:tav>
                                      </p:tavLst>
                                    </p:anim>
                                    <p:animEffect filter="fade" transition="in">
                                      <p:cBhvr additive="repl">
                                        <p:cTn id="88" dur="1000"/>
                                        <p:tgtEl>
                                          <p:spTgt spid="216"/>
                                        </p:tgtEl>
                                      </p:cBhvr>
                                    </p:animEffect>
                                  </p:childTnLst>
                                </p:cTn>
                              </p:par>
                              <p:par>
                                <p:cTn id="89" nodeType="withEffect" fill="hold" presetClass="entr" presetID="31">
                                  <p:stCondLst>
                                    <p:cond delay="0"/>
                                  </p:stCondLst>
                                  <p:childTnLst>
                                    <p:set>
                                      <p:cBhvr>
                                        <p:cTn id="90" dur="1" fill="hold">
                                          <p:stCondLst>
                                            <p:cond delay="0"/>
                                          </p:stCondLst>
                                        </p:cTn>
                                        <p:tgtEl>
                                          <p:spTgt spid="211"/>
                                        </p:tgtEl>
                                        <p:attrNameLst>
                                          <p:attrName>style.visibility</p:attrName>
                                        </p:attrNameLst>
                                      </p:cBhvr>
                                      <p:to>
                                        <p:strVal val="visible"/>
                                      </p:to>
                                    </p:set>
                                    <p:anim calcmode="lin" valueType="num">
                                      <p:cBhvr additive="repl">
                                        <p:cTn id="91" dur="1000" fill="hold"/>
                                        <p:tgtEl>
                                          <p:spTgt spid="211"/>
                                        </p:tgtEl>
                                        <p:attrNameLst>
                                          <p:attrName/>
                                        </p:attrNameLst>
                                      </p:cBhvr>
                                      <p:tavLst>
                                        <p:tav tm="0">
                                          <p:val/>
                                        </p:tav>
                                        <p:tav tm="100000">
                                          <p:val>
                                            <p:strVal val="#ppt_w"/>
                                          </p:val>
                                        </p:tav>
                                      </p:tavLst>
                                    </p:anim>
                                    <p:anim calcmode="lin" valueType="num">
                                      <p:cBhvr additive="repl">
                                        <p:cTn id="92" dur="1000" fill="hold"/>
                                        <p:tgtEl>
                                          <p:spTgt spid="211"/>
                                        </p:tgtEl>
                                        <p:attrNameLst>
                                          <p:attrName/>
                                        </p:attrNameLst>
                                      </p:cBhvr>
                                      <p:tavLst>
                                        <p:tav tm="0">
                                          <p:val/>
                                        </p:tav>
                                        <p:tav tm="100000">
                                          <p:val>
                                            <p:strVal val="#ppt_h"/>
                                          </p:val>
                                        </p:tav>
                                      </p:tavLst>
                                    </p:anim>
                                    <p:anim calcmode="lin" valueType="num">
                                      <p:cBhvr additive="repl">
                                        <p:cTn id="93" dur="1000" fill="hold"/>
                                        <p:tgtEl>
                                          <p:spTgt spid="211"/>
                                        </p:tgtEl>
                                        <p:attrNameLst>
                                          <p:attrName/>
                                        </p:attrNameLst>
                                      </p:cBhvr>
                                      <p:tavLst>
                                        <p:tav tm="0">
                                          <p:val>
                                            <p:strVal val="90"/>
                                          </p:val>
                                        </p:tav>
                                        <p:tav tm="100000">
                                          <p:val>
                                            <p:strVal val="0"/>
                                          </p:val>
                                        </p:tav>
                                      </p:tavLst>
                                    </p:anim>
                                    <p:animEffect filter="fade" transition="in">
                                      <p:cBhvr additive="repl">
                                        <p:cTn id="94" dur="1000"/>
                                        <p:tgtEl>
                                          <p:spTgt spid="211"/>
                                        </p:tgtEl>
                                      </p:cBhvr>
                                    </p:animEffect>
                                  </p:childTnLst>
                                </p:cTn>
                              </p:par>
                              <p:par>
                                <p:cTn id="95" nodeType="withEffect" fill="hold" presetClass="mediacall">
                                  <p:stCondLst>
                                    <p:cond delay="0"/>
                                  </p:stCondLst>
                                  <p:childTnLst/>
                                </p:cTn>
                              </p:par>
                            </p:childTnLst>
                          </p:cTn>
                        </p:par>
                      </p:childTnLst>
                    </p:cTn>
                  </p:par>
                  <p:par>
                    <p:cTn id="96" fill="hold">
                      <p:stCondLst>
                        <p:cond delay="indefinite"/>
                      </p:stCondLst>
                      <p:childTnLst>
                        <p:par>
                          <p:cTn id="97" fill="hold">
                            <p:stCondLst>
                              <p:cond delay="0"/>
                            </p:stCondLst>
                            <p:childTnLst>
                              <p:par>
                                <p:cTn id="98" nodeType="clickEffect" fill="hold" presetClass="entr" presetID="42">
                                  <p:stCondLst>
                                    <p:cond delay="0"/>
                                  </p:stCondLst>
                                  <p:childTnLst>
                                    <p:set>
                                      <p:cBhvr>
                                        <p:cTn id="99" dur="1" fill="hold">
                                          <p:stCondLst>
                                            <p:cond delay="0"/>
                                          </p:stCondLst>
                                        </p:cTn>
                                        <p:tgtEl>
                                          <p:spTgt spid="214"/>
                                        </p:tgtEl>
                                        <p:attrNameLst>
                                          <p:attrName>style.visibility</p:attrName>
                                        </p:attrNameLst>
                                      </p:cBhvr>
                                      <p:to>
                                        <p:strVal val="visible"/>
                                      </p:to>
                                    </p:set>
                                    <p:animEffect filter="fade" transition="in">
                                      <p:cBhvr additive="repl">
                                        <p:cTn id="100" dur="1000"/>
                                        <p:tgtEl>
                                          <p:spTgt spid="214"/>
                                        </p:tgtEl>
                                      </p:cBhvr>
                                    </p:animEffect>
                                    <p:anim calcmode="lin" valueType="num">
                                      <p:cBhvr additive="repl">
                                        <p:cTn id="101" dur="1000" fill="hold"/>
                                        <p:tgtEl>
                                          <p:spTgt spid="214"/>
                                        </p:tgtEl>
                                        <p:attrNameLst>
                                          <p:attrName>ppt_x</p:attrName>
                                        </p:attrNameLst>
                                      </p:cBhvr>
                                      <p:tavLst>
                                        <p:tav tm="0">
                                          <p:val>
                                            <p:strVal val="#ppt_x"/>
                                          </p:val>
                                        </p:tav>
                                        <p:tav tm="100000">
                                          <p:val>
                                            <p:strVal val="#ppt_x"/>
                                          </p:val>
                                        </p:tav>
                                      </p:tavLst>
                                    </p:anim>
                                    <p:anim calcmode="lin" valueType="num">
                                      <p:cBhvr additive="repl">
                                        <p:cTn id="102" dur="1000" fill="hold"/>
                                        <p:tgtEl>
                                          <p:spTgt spid="214"/>
                                        </p:tgtEl>
                                        <p:attrNameLst>
                                          <p:attrName>ppt_y</p:attrName>
                                        </p:attrNameLst>
                                      </p:cBhvr>
                                      <p:tavLst>
                                        <p:tav tm="0">
                                          <p:val>
                                            <p:strVal val="#ppt_y+.1"/>
                                          </p:val>
                                        </p:tav>
                                        <p:tav tm="100000">
                                          <p:val>
                                            <p:strVal val="#ppt_y"/>
                                          </p:val>
                                        </p:tav>
                                      </p:tavLst>
                                    </p:anim>
                                  </p:childTnLst>
                                </p:cTn>
                              </p:par>
                              <p:par>
                                <p:cTn id="103" nodeType="withEffect" fill="hold" presetClass="entr" presetID="2" presetSubtype="4">
                                  <p:stCondLst>
                                    <p:cond delay="0"/>
                                  </p:stCondLst>
                                  <p:childTnLst>
                                    <p:set>
                                      <p:cBhvr>
                                        <p:cTn id="104" dur="1" fill="hold">
                                          <p:stCondLst>
                                            <p:cond delay="0"/>
                                          </p:stCondLst>
                                        </p:cTn>
                                        <p:tgtEl>
                                          <p:spTgt spid="213"/>
                                        </p:tgtEl>
                                        <p:attrNameLst>
                                          <p:attrName>style.visibility</p:attrName>
                                        </p:attrNameLst>
                                      </p:cBhvr>
                                      <p:to>
                                        <p:strVal val="visible"/>
                                      </p:to>
                                    </p:set>
                                    <p:anim calcmode="lin" valueType="num">
                                      <p:cBhvr additive="repl">
                                        <p:cTn id="105" dur="500" fill="hold"/>
                                        <p:tgtEl>
                                          <p:spTgt spid="213"/>
                                        </p:tgtEl>
                                        <p:attrNameLst>
                                          <p:attrName>ppt_x</p:attrName>
                                        </p:attrNameLst>
                                      </p:cBhvr>
                                      <p:tavLst>
                                        <p:tav tm="0">
                                          <p:val>
                                            <p:strVal val="#ppt_x"/>
                                          </p:val>
                                        </p:tav>
                                        <p:tav tm="100000">
                                          <p:val>
                                            <p:strVal val="#ppt_x"/>
                                          </p:val>
                                        </p:tav>
                                      </p:tavLst>
                                    </p:anim>
                                    <p:anim calcmode="lin" valueType="num">
                                      <p:cBhvr additive="repl">
                                        <p:cTn id="106" dur="500" fill="hold"/>
                                        <p:tgtEl>
                                          <p:spTgt spid="213"/>
                                        </p:tgtEl>
                                        <p:attrNameLst>
                                          <p:attrName>ppt_y</p:attrName>
                                        </p:attrNameLst>
                                      </p:cBhvr>
                                      <p:tavLst>
                                        <p:tav tm="0">
                                          <p:val>
                                            <p:strVal val="1+#ppt_h/2"/>
                                          </p:val>
                                        </p:tav>
                                        <p:tav tm="100000">
                                          <p:val>
                                            <p:strVal val="#ppt_y"/>
                                          </p:val>
                                        </p:tav>
                                      </p:tavLst>
                                    </p:anim>
                                  </p:childTnLst>
                                </p:cTn>
                              </p:par>
                              <p:par>
                                <p:cTn id="107" nodeType="withEffect" fill="hold" presetClass="mediacall">
                                  <p:stCondLst>
                                    <p:cond delay="0"/>
                                  </p:stCondLs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18" name="Picture 5" descr=""/>
          <p:cNvPicPr/>
          <p:nvPr/>
        </p:nvPicPr>
        <p:blipFill>
          <a:blip r:embed="rId1"/>
          <a:stretch/>
        </p:blipFill>
        <p:spPr>
          <a:xfrm>
            <a:off x="0" y="-29520"/>
            <a:ext cx="12323160" cy="6971040"/>
          </a:xfrm>
          <a:prstGeom prst="rect">
            <a:avLst/>
          </a:prstGeom>
          <a:ln>
            <a:noFill/>
          </a:ln>
          <a:effectLst>
            <a:outerShdw algn="tl" blurRad="76200" dir="7800000" dist="38100" rotWithShape="0">
              <a:srgbClr val="000000">
                <a:alpha val="40000"/>
              </a:srgbClr>
            </a:outerShdw>
          </a:effectLst>
          <a:scene3d>
            <a:camera prst="orthographicFront"/>
            <a:lightRig dir="t" rig="contrasting">
              <a:rot lat="0" lon="0" rev="4200000"/>
            </a:lightRig>
          </a:scene3d>
          <a:sp3d prstMaterial="plastic">
            <a:bevelT prst="relaxedInset" w="381000" h="114300"/>
            <a:contourClr>
              <a:srgbClr val="969696"/>
            </a:contourClr>
          </a:sp3d>
        </p:spPr>
      </p:pic>
      <p:sp>
        <p:nvSpPr>
          <p:cNvPr id="219" name="CustomShape 1"/>
          <p:cNvSpPr/>
          <p:nvPr/>
        </p:nvSpPr>
        <p:spPr>
          <a:xfrm rot="480600">
            <a:off x="9041040" y="3620880"/>
            <a:ext cx="380520" cy="1218960"/>
          </a:xfrm>
          <a:prstGeom prst="upArrow">
            <a:avLst>
              <a:gd name="adj1" fmla="val 50000"/>
              <a:gd name="adj2" fmla="val 92078"/>
            </a:avLst>
          </a:prstGeom>
          <a:solidFill>
            <a:srgbClr val="ff0000"/>
          </a:solidFill>
          <a:ln/>
        </p:spPr>
        <p:style>
          <a:lnRef idx="2">
            <a:schemeClr val="accent1">
              <a:shade val="50000"/>
            </a:schemeClr>
          </a:lnRef>
          <a:fillRef idx="1">
            <a:schemeClr val="accent1"/>
          </a:fillRef>
          <a:effectRef idx="0">
            <a:schemeClr val="accent1"/>
          </a:effectRef>
          <a:fontRef idx="minor"/>
        </p:style>
      </p:sp>
      <p:sp>
        <p:nvSpPr>
          <p:cNvPr id="220" name="CustomShape 2"/>
          <p:cNvSpPr/>
          <p:nvPr/>
        </p:nvSpPr>
        <p:spPr>
          <a:xfrm rot="11332200">
            <a:off x="7696080" y="1726920"/>
            <a:ext cx="380520" cy="1218960"/>
          </a:xfrm>
          <a:prstGeom prst="upArrow">
            <a:avLst>
              <a:gd name="adj1" fmla="val 50000"/>
              <a:gd name="adj2" fmla="val 92078"/>
            </a:avLst>
          </a:prstGeom>
          <a:ln/>
        </p:spPr>
        <p:style>
          <a:lnRef idx="2">
            <a:schemeClr val="accent1">
              <a:shade val="50000"/>
            </a:schemeClr>
          </a:lnRef>
          <a:fillRef idx="1">
            <a:schemeClr val="accent1"/>
          </a:fillRef>
          <a:effectRef idx="0">
            <a:schemeClr val="accent1"/>
          </a:effectRef>
          <a:fontRef idx="minor"/>
        </p:style>
      </p:sp>
      <p:sp>
        <p:nvSpPr>
          <p:cNvPr id="221" name="CustomShape 3"/>
          <p:cNvSpPr/>
          <p:nvPr/>
        </p:nvSpPr>
        <p:spPr>
          <a:xfrm>
            <a:off x="395640" y="2235240"/>
            <a:ext cx="6536520" cy="1553400"/>
          </a:xfrm>
          <a:prstGeom prst="rect">
            <a:avLst/>
          </a:prstGeom>
          <a:noFill/>
          <a:ln>
            <a:noFill/>
          </a:ln>
        </p:spPr>
        <p:style>
          <a:lnRef idx="0"/>
          <a:fillRef idx="0"/>
          <a:effectRef idx="0"/>
          <a:fontRef idx="minor"/>
        </p:style>
        <p:txBody>
          <a:bodyPr/>
          <a:p>
            <a:pPr algn="ctr">
              <a:lnSpc>
                <a:spcPct val="100000"/>
              </a:lnSpc>
            </a:pPr>
            <a:r>
              <a:rPr b="1" lang="en-US" sz="4800" spc="-1" strike="noStrike">
                <a:solidFill>
                  <a:srgbClr val="4472c4"/>
                </a:solidFill>
                <a:uFill>
                  <a:solidFill>
                    <a:srgbClr val="ffffff"/>
                  </a:solidFill>
                </a:uFill>
                <a:latin typeface="Calibri"/>
              </a:rPr>
              <a:t>Radial Friction Force</a:t>
            </a:r>
            <a:r>
              <a:rPr b="1" lang="en-US" sz="4800" spc="-1" strike="noStrike">
                <a:solidFill>
                  <a:srgbClr val="273a59"/>
                </a:solidFill>
                <a:uFill>
                  <a:solidFill>
                    <a:srgbClr val="ffffff"/>
                  </a:solidFill>
                </a:uFill>
                <a:latin typeface="Calibri"/>
              </a:rPr>
              <a:t>             </a:t>
            </a:r>
            <a:endParaRPr b="0" lang="en-US" sz="1800" spc="-1" strike="noStrike">
              <a:solidFill>
                <a:srgbClr val="000000"/>
              </a:solidFill>
              <a:uFill>
                <a:solidFill>
                  <a:srgbClr val="ffffff"/>
                </a:solidFill>
              </a:uFill>
              <a:latin typeface="Arial"/>
            </a:endParaRPr>
          </a:p>
        </p:txBody>
      </p:sp>
      <p:sp>
        <p:nvSpPr>
          <p:cNvPr id="222" name="CustomShape 4"/>
          <p:cNvSpPr/>
          <p:nvPr/>
        </p:nvSpPr>
        <p:spPr>
          <a:xfrm rot="589800">
            <a:off x="9429840" y="2347200"/>
            <a:ext cx="150120" cy="253800"/>
          </a:xfrm>
          <a:prstGeom prst="rect">
            <a:avLst/>
          </a:prstGeom>
          <a:solidFill>
            <a:srgbClr val="92d050"/>
          </a:solidFill>
          <a:ln/>
        </p:spPr>
        <p:style>
          <a:lnRef idx="2">
            <a:schemeClr val="accent1">
              <a:shade val="50000"/>
            </a:schemeClr>
          </a:lnRef>
          <a:fillRef idx="1">
            <a:schemeClr val="accent1"/>
          </a:fillRef>
          <a:effectRef idx="0">
            <a:schemeClr val="accent1"/>
          </a:effectRef>
          <a:fontRef idx="minor"/>
        </p:style>
      </p:sp>
      <p:sp>
        <p:nvSpPr>
          <p:cNvPr id="223" name="CustomShape 5"/>
          <p:cNvSpPr/>
          <p:nvPr/>
        </p:nvSpPr>
        <p:spPr>
          <a:xfrm>
            <a:off x="1209240" y="5964840"/>
            <a:ext cx="9696600" cy="822960"/>
          </a:xfrm>
          <a:prstGeom prst="rect">
            <a:avLst/>
          </a:prstGeom>
          <a:noFill/>
          <a:ln>
            <a:noFill/>
          </a:ln>
        </p:spPr>
        <p:style>
          <a:lnRef idx="0"/>
          <a:fillRef idx="0"/>
          <a:effectRef idx="0"/>
          <a:fontRef idx="minor"/>
        </p:style>
        <p:txBody>
          <a:bodyPr wrap="none"/>
          <a:p>
            <a:pPr algn="ctr">
              <a:lnSpc>
                <a:spcPct val="100000"/>
              </a:lnSpc>
            </a:pPr>
            <a:r>
              <a:rPr b="1" lang="en-US" sz="4800" spc="-1" strike="noStrike">
                <a:solidFill>
                  <a:srgbClr val="92d050"/>
                </a:solidFill>
                <a:uFill>
                  <a:solidFill>
                    <a:srgbClr val="ffffff"/>
                  </a:solidFill>
                </a:uFill>
                <a:latin typeface="Calibri"/>
              </a:rPr>
              <a:t>Saw-ADD Measures the Friction Force</a:t>
            </a:r>
            <a:endParaRPr b="0" lang="en-US" sz="1800" spc="-1" strike="noStrike">
              <a:solidFill>
                <a:srgbClr val="000000"/>
              </a:solidFill>
              <a:uFill>
                <a:solidFill>
                  <a:srgbClr val="ffffff"/>
                </a:solidFill>
              </a:uFill>
              <a:latin typeface="Arial"/>
            </a:endParaRPr>
          </a:p>
        </p:txBody>
      </p:sp>
      <p:sp>
        <p:nvSpPr>
          <p:cNvPr id="224" name="CustomShape 6"/>
          <p:cNvSpPr/>
          <p:nvPr/>
        </p:nvSpPr>
        <p:spPr>
          <a:xfrm>
            <a:off x="7701120" y="2133720"/>
            <a:ext cx="1137960" cy="1523520"/>
          </a:xfrm>
          <a:custGeom>
            <a:avLst/>
            <a:gdLst/>
            <a:ahLst/>
            <a:rect l="l" t="t" r="r" b="b"/>
            <a:pathLst>
              <a:path w="649190" h="944264">
                <a:moveTo>
                  <a:pt x="587458" y="850338"/>
                </a:moveTo>
                <a:cubicBezTo>
                  <a:pt x="666627" y="795909"/>
                  <a:pt x="531050" y="677156"/>
                  <a:pt x="539956" y="589081"/>
                </a:cubicBezTo>
                <a:cubicBezTo>
                  <a:pt x="548862" y="501006"/>
                  <a:pt x="683449" y="419857"/>
                  <a:pt x="640896" y="321886"/>
                </a:cubicBezTo>
                <a:cubicBezTo>
                  <a:pt x="598343" y="223915"/>
                  <a:pt x="385577" y="-19530"/>
                  <a:pt x="284637" y="1252"/>
                </a:cubicBezTo>
                <a:cubicBezTo>
                  <a:pt x="183697" y="22034"/>
                  <a:pt x="71871" y="294177"/>
                  <a:pt x="35255" y="446577"/>
                </a:cubicBezTo>
                <a:cubicBezTo>
                  <a:pt x="-1361" y="598977"/>
                  <a:pt x="-32039" y="842421"/>
                  <a:pt x="64943" y="915652"/>
                </a:cubicBezTo>
                <a:cubicBezTo>
                  <a:pt x="161925" y="988883"/>
                  <a:pt x="508289" y="904767"/>
                  <a:pt x="587458" y="850338"/>
                </a:cubicBezTo>
                <a:close/>
              </a:path>
            </a:pathLst>
          </a:custGeom>
          <a:solidFill>
            <a:schemeClr val="bg1">
              <a:lumMod val="65000"/>
            </a:schemeClr>
          </a:solidFill>
          <a:ln/>
        </p:spPr>
        <p:style>
          <a:lnRef idx="2">
            <a:schemeClr val="accent1">
              <a:shade val="50000"/>
            </a:schemeClr>
          </a:lnRef>
          <a:fillRef idx="1">
            <a:schemeClr val="accent1"/>
          </a:fillRef>
          <a:effectRef idx="0">
            <a:schemeClr val="accent1"/>
          </a:effectRef>
          <a:fontRef idx="minor"/>
        </p:style>
      </p:sp>
      <p:sp>
        <p:nvSpPr>
          <p:cNvPr id="225" name="CustomShape 7"/>
          <p:cNvSpPr/>
          <p:nvPr/>
        </p:nvSpPr>
        <p:spPr>
          <a:xfrm>
            <a:off x="7050600" y="-29520"/>
            <a:ext cx="4717800" cy="1554120"/>
          </a:xfrm>
          <a:prstGeom prst="rect">
            <a:avLst/>
          </a:prstGeom>
          <a:noFill/>
          <a:ln>
            <a:noFill/>
          </a:ln>
        </p:spPr>
        <p:style>
          <a:lnRef idx="0"/>
          <a:fillRef idx="0"/>
          <a:effectRef idx="0"/>
          <a:fontRef idx="minor"/>
        </p:style>
        <p:txBody>
          <a:bodyPr wrap="none"/>
          <a:p>
            <a:pPr algn="ctr">
              <a:lnSpc>
                <a:spcPct val="100000"/>
              </a:lnSpc>
            </a:pPr>
            <a:r>
              <a:rPr b="1" lang="en-US" sz="4800" spc="-1" strike="noStrike">
                <a:solidFill>
                  <a:srgbClr val="ff0000"/>
                </a:solidFill>
                <a:uFill>
                  <a:solidFill>
                    <a:srgbClr val="ffffff"/>
                  </a:solidFill>
                </a:uFill>
                <a:latin typeface="Calibri"/>
              </a:rPr>
              <a:t>Equal &amp; Opposite </a:t>
            </a:r>
            <a:endParaRPr b="0" lang="en-US" sz="1800" spc="-1" strike="noStrike">
              <a:solidFill>
                <a:srgbClr val="000000"/>
              </a:solidFill>
              <a:uFill>
                <a:solidFill>
                  <a:srgbClr val="ffffff"/>
                </a:solidFill>
              </a:uFill>
              <a:latin typeface="Arial"/>
            </a:endParaRPr>
          </a:p>
          <a:p>
            <a:pPr algn="ctr">
              <a:lnSpc>
                <a:spcPct val="100000"/>
              </a:lnSpc>
            </a:pPr>
            <a:r>
              <a:rPr b="1" lang="en-US" sz="4800" spc="-1" strike="noStrike">
                <a:solidFill>
                  <a:srgbClr val="ff0000"/>
                </a:solidFill>
                <a:uFill>
                  <a:solidFill>
                    <a:srgbClr val="ffffff"/>
                  </a:solidFill>
                </a:uFill>
                <a:latin typeface="Calibri"/>
              </a:rPr>
              <a:t>Reaction Force</a:t>
            </a:r>
            <a:endParaRPr b="0" lang="en-US" sz="1800" spc="-1" strike="noStrike">
              <a:solidFill>
                <a:srgbClr val="000000"/>
              </a:solidFill>
              <a:uFill>
                <a:solidFill>
                  <a:srgbClr val="ffffff"/>
                </a:solidFill>
              </a:uFill>
              <a:latin typeface="Arial"/>
            </a:endParaRPr>
          </a:p>
        </p:txBody>
      </p:sp>
      <p:pic>
        <p:nvPicPr>
          <p:cNvPr id="226" name="Picture 12" descr=""/>
          <p:cNvPicPr/>
          <p:nvPr/>
        </p:nvPicPr>
        <p:blipFill>
          <a:blip r:embed="rId2"/>
          <a:stretch/>
        </p:blipFill>
        <p:spPr>
          <a:xfrm>
            <a:off x="304920" y="389880"/>
            <a:ext cx="2166480" cy="608400"/>
          </a:xfrm>
          <a:prstGeom prst="rect">
            <a:avLst/>
          </a:prstGeom>
          <a:ln>
            <a:noFill/>
          </a:ln>
        </p:spPr>
      </p:pic>
    </p:spTree>
  </p:cSld>
  <p:transition spd="slow" advTm="5000">
    <p:pull dir="r"/>
  </p:transition>
  <p:timing>
    <p:tnLst>
      <p:par>
        <p:cTn id="108" dur="indefinite" restart="never" nodeType="tmRoot">
          <p:childTnLst>
            <p:seq>
              <p:cTn id="109" dur="indefinite" nodeType="mainSeq">
                <p:childTnLst>
                  <p:par>
                    <p:cTn id="110" fill="hold">
                      <p:stCondLst>
                        <p:cond delay="indefinite"/>
                      </p:stCondLst>
                      <p:childTnLst>
                        <p:par>
                          <p:cTn id="111" fill="hold">
                            <p:stCondLst>
                              <p:cond delay="0"/>
                            </p:stCondLst>
                            <p:childTnLst>
                              <p:par>
                                <p:cTn id="112" nodeType="clickEffect" fill="hold" presetClass="entr" presetID="31">
                                  <p:stCondLst>
                                    <p:cond delay="0"/>
                                  </p:stCondLst>
                                  <p:childTnLst>
                                    <p:set>
                                      <p:cBhvr>
                                        <p:cTn id="113" dur="1" fill="hold">
                                          <p:stCondLst>
                                            <p:cond delay="0"/>
                                          </p:stCondLst>
                                        </p:cTn>
                                        <p:tgtEl>
                                          <p:spTgt spid="220"/>
                                        </p:tgtEl>
                                        <p:attrNameLst>
                                          <p:attrName>style.visibility</p:attrName>
                                        </p:attrNameLst>
                                      </p:cBhvr>
                                      <p:to>
                                        <p:strVal val="visible"/>
                                      </p:to>
                                    </p:set>
                                    <p:anim calcmode="lin" valueType="num">
                                      <p:cBhvr additive="repl">
                                        <p:cTn id="114" dur="1000" fill="hold"/>
                                        <p:tgtEl>
                                          <p:spTgt spid="220"/>
                                        </p:tgtEl>
                                        <p:attrNameLst>
                                          <p:attrName/>
                                        </p:attrNameLst>
                                      </p:cBhvr>
                                      <p:tavLst>
                                        <p:tav tm="0">
                                          <p:val/>
                                        </p:tav>
                                        <p:tav tm="100000">
                                          <p:val>
                                            <p:strVal val="#ppt_w"/>
                                          </p:val>
                                        </p:tav>
                                      </p:tavLst>
                                    </p:anim>
                                    <p:anim calcmode="lin" valueType="num">
                                      <p:cBhvr additive="repl">
                                        <p:cTn id="115" dur="1000" fill="hold"/>
                                        <p:tgtEl>
                                          <p:spTgt spid="220"/>
                                        </p:tgtEl>
                                        <p:attrNameLst>
                                          <p:attrName/>
                                        </p:attrNameLst>
                                      </p:cBhvr>
                                      <p:tavLst>
                                        <p:tav tm="0">
                                          <p:val/>
                                        </p:tav>
                                        <p:tav tm="100000">
                                          <p:val>
                                            <p:strVal val="#ppt_h"/>
                                          </p:val>
                                        </p:tav>
                                      </p:tavLst>
                                    </p:anim>
                                    <p:anim calcmode="lin" valueType="num">
                                      <p:cBhvr additive="repl">
                                        <p:cTn id="116" dur="1000" fill="hold"/>
                                        <p:tgtEl>
                                          <p:spTgt spid="220"/>
                                        </p:tgtEl>
                                        <p:attrNameLst>
                                          <p:attrName/>
                                        </p:attrNameLst>
                                      </p:cBhvr>
                                      <p:tavLst>
                                        <p:tav tm="0">
                                          <p:val>
                                            <p:strVal val="90"/>
                                          </p:val>
                                        </p:tav>
                                        <p:tav tm="100000">
                                          <p:val>
                                            <p:strVal val="0"/>
                                          </p:val>
                                        </p:tav>
                                      </p:tavLst>
                                    </p:anim>
                                    <p:animEffect filter="fade" transition="in">
                                      <p:cBhvr additive="repl">
                                        <p:cTn id="117" dur="1000"/>
                                        <p:tgtEl>
                                          <p:spTgt spid="220"/>
                                        </p:tgtEl>
                                      </p:cBhvr>
                                    </p:animEffect>
                                  </p:childTnLst>
                                </p:cTn>
                              </p:par>
                              <p:par>
                                <p:cTn id="118" nodeType="withEffect" fill="hold" presetClass="entr" presetID="42">
                                  <p:stCondLst>
                                    <p:cond delay="0"/>
                                  </p:stCondLst>
                                  <p:childTnLst>
                                    <p:set>
                                      <p:cBhvr>
                                        <p:cTn id="119" dur="1" fill="hold">
                                          <p:stCondLst>
                                            <p:cond delay="0"/>
                                          </p:stCondLst>
                                        </p:cTn>
                                        <p:tgtEl>
                                          <p:spTgt spid="221"/>
                                        </p:tgtEl>
                                        <p:attrNameLst>
                                          <p:attrName>style.visibility</p:attrName>
                                        </p:attrNameLst>
                                      </p:cBhvr>
                                      <p:to>
                                        <p:strVal val="visible"/>
                                      </p:to>
                                    </p:set>
                                    <p:animEffect filter="fade" transition="in">
                                      <p:cBhvr additive="repl">
                                        <p:cTn id="120" dur="1000"/>
                                        <p:tgtEl>
                                          <p:spTgt spid="221"/>
                                        </p:tgtEl>
                                      </p:cBhvr>
                                    </p:animEffect>
                                    <p:anim calcmode="lin" valueType="num">
                                      <p:cBhvr additive="repl">
                                        <p:cTn id="121" dur="1000" fill="hold"/>
                                        <p:tgtEl>
                                          <p:spTgt spid="221"/>
                                        </p:tgtEl>
                                        <p:attrNameLst>
                                          <p:attrName>ppt_x</p:attrName>
                                        </p:attrNameLst>
                                      </p:cBhvr>
                                      <p:tavLst>
                                        <p:tav tm="0">
                                          <p:val>
                                            <p:strVal val="#ppt_x"/>
                                          </p:val>
                                        </p:tav>
                                        <p:tav tm="100000">
                                          <p:val>
                                            <p:strVal val="#ppt_x"/>
                                          </p:val>
                                        </p:tav>
                                      </p:tavLst>
                                    </p:anim>
                                    <p:anim calcmode="lin" valueType="num">
                                      <p:cBhvr additive="repl">
                                        <p:cTn id="122" dur="1000" fill="hold"/>
                                        <p:tgtEl>
                                          <p:spTgt spid="221"/>
                                        </p:tgtEl>
                                        <p:attrNameLst>
                                          <p:attrName>ppt_y</p:attrName>
                                        </p:attrNameLst>
                                      </p:cBhvr>
                                      <p:tavLst>
                                        <p:tav tm="0">
                                          <p:val>
                                            <p:strVal val="#ppt_y+.1"/>
                                          </p:val>
                                        </p:tav>
                                        <p:tav tm="100000">
                                          <p:val>
                                            <p:strVal val="#ppt_y"/>
                                          </p:val>
                                        </p:tav>
                                      </p:tavLst>
                                    </p:anim>
                                  </p:childTnLst>
                                </p:cTn>
                              </p:par>
                              <p:par>
                                <p:cTn id="123" nodeType="withEffect" fill="hold" presetClass="mediacall">
                                  <p:stCondLst>
                                    <p:cond delay="0"/>
                                  </p:stCondLst>
                                  <p:childTnLst/>
                                </p:cTn>
                              </p:par>
                            </p:childTnLst>
                          </p:cTn>
                        </p:par>
                      </p:childTnLst>
                    </p:cTn>
                  </p:par>
                  <p:par>
                    <p:cTn id="124" fill="hold">
                      <p:stCondLst>
                        <p:cond delay="indefinite"/>
                      </p:stCondLst>
                      <p:childTnLst>
                        <p:par>
                          <p:cTn id="125" fill="hold">
                            <p:stCondLst>
                              <p:cond delay="0"/>
                            </p:stCondLst>
                            <p:childTnLst>
                              <p:par>
                                <p:cTn id="126" nodeType="clickEffect" fill="hold" presetClass="entr" presetID="53" presetSubtype="16">
                                  <p:stCondLst>
                                    <p:cond delay="0"/>
                                  </p:stCondLst>
                                  <p:childTnLst>
                                    <p:set>
                                      <p:cBhvr>
                                        <p:cTn id="127" dur="1" fill="hold">
                                          <p:stCondLst>
                                            <p:cond delay="0"/>
                                          </p:stCondLst>
                                        </p:cTn>
                                        <p:tgtEl>
                                          <p:spTgt spid="225"/>
                                        </p:tgtEl>
                                        <p:attrNameLst>
                                          <p:attrName>style.visibility</p:attrName>
                                        </p:attrNameLst>
                                      </p:cBhvr>
                                      <p:to>
                                        <p:strVal val="visible"/>
                                      </p:to>
                                    </p:set>
                                    <p:anim calcmode="lin" valueType="num">
                                      <p:cBhvr additive="repl">
                                        <p:cTn id="128" dur="500" fill="hold"/>
                                        <p:tgtEl>
                                          <p:spTgt spid="225"/>
                                        </p:tgtEl>
                                        <p:attrNameLst>
                                          <p:attrName/>
                                        </p:attrNameLst>
                                      </p:cBhvr>
                                      <p:tavLst>
                                        <p:tav tm="0">
                                          <p:val/>
                                        </p:tav>
                                        <p:tav tm="100000">
                                          <p:val>
                                            <p:strVal val="#ppt_w"/>
                                          </p:val>
                                        </p:tav>
                                      </p:tavLst>
                                    </p:anim>
                                    <p:anim calcmode="lin" valueType="num">
                                      <p:cBhvr additive="repl">
                                        <p:cTn id="129" dur="500" fill="hold"/>
                                        <p:tgtEl>
                                          <p:spTgt spid="225"/>
                                        </p:tgtEl>
                                        <p:attrNameLst>
                                          <p:attrName/>
                                        </p:attrNameLst>
                                      </p:cBhvr>
                                      <p:tavLst>
                                        <p:tav tm="0">
                                          <p:val/>
                                        </p:tav>
                                        <p:tav tm="100000">
                                          <p:val>
                                            <p:strVal val="#ppt_h"/>
                                          </p:val>
                                        </p:tav>
                                      </p:tavLst>
                                    </p:anim>
                                    <p:animEffect filter="fade" transition="in">
                                      <p:cBhvr additive="repl">
                                        <p:cTn id="130" dur="500"/>
                                        <p:tgtEl>
                                          <p:spTgt spid="225"/>
                                        </p:tgtEl>
                                      </p:cBhvr>
                                    </p:animEffect>
                                  </p:childTnLst>
                                </p:cTn>
                              </p:par>
                            </p:childTnLst>
                          </p:cTn>
                        </p:par>
                        <p:par>
                          <p:cTn id="131" fill="hold">
                            <p:stCondLst>
                              <p:cond delay="500"/>
                            </p:stCondLst>
                            <p:childTnLst>
                              <p:par>
                                <p:cTn id="132" nodeType="afterEffect" fill="hold" presetClass="entr" presetID="31">
                                  <p:stCondLst>
                                    <p:cond delay="0"/>
                                  </p:stCondLst>
                                  <p:childTnLst>
                                    <p:set>
                                      <p:cBhvr>
                                        <p:cTn id="133" dur="1" fill="hold">
                                          <p:stCondLst>
                                            <p:cond delay="0"/>
                                          </p:stCondLst>
                                        </p:cTn>
                                        <p:tgtEl>
                                          <p:spTgt spid="219"/>
                                        </p:tgtEl>
                                        <p:attrNameLst>
                                          <p:attrName>style.visibility</p:attrName>
                                        </p:attrNameLst>
                                      </p:cBhvr>
                                      <p:to>
                                        <p:strVal val="visible"/>
                                      </p:to>
                                    </p:set>
                                    <p:anim calcmode="lin" valueType="num">
                                      <p:cBhvr additive="repl">
                                        <p:cTn id="134" dur="1000" fill="hold"/>
                                        <p:tgtEl>
                                          <p:spTgt spid="219"/>
                                        </p:tgtEl>
                                        <p:attrNameLst>
                                          <p:attrName/>
                                        </p:attrNameLst>
                                      </p:cBhvr>
                                      <p:tavLst>
                                        <p:tav tm="0">
                                          <p:val/>
                                        </p:tav>
                                        <p:tav tm="100000">
                                          <p:val>
                                            <p:strVal val="#ppt_w"/>
                                          </p:val>
                                        </p:tav>
                                      </p:tavLst>
                                    </p:anim>
                                    <p:anim calcmode="lin" valueType="num">
                                      <p:cBhvr additive="repl">
                                        <p:cTn id="135" dur="1000" fill="hold"/>
                                        <p:tgtEl>
                                          <p:spTgt spid="219"/>
                                        </p:tgtEl>
                                        <p:attrNameLst>
                                          <p:attrName/>
                                        </p:attrNameLst>
                                      </p:cBhvr>
                                      <p:tavLst>
                                        <p:tav tm="0">
                                          <p:val/>
                                        </p:tav>
                                        <p:tav tm="100000">
                                          <p:val>
                                            <p:strVal val="#ppt_h"/>
                                          </p:val>
                                        </p:tav>
                                      </p:tavLst>
                                    </p:anim>
                                    <p:anim calcmode="lin" valueType="num">
                                      <p:cBhvr additive="repl">
                                        <p:cTn id="136" dur="1000" fill="hold"/>
                                        <p:tgtEl>
                                          <p:spTgt spid="219"/>
                                        </p:tgtEl>
                                        <p:attrNameLst>
                                          <p:attrName/>
                                        </p:attrNameLst>
                                      </p:cBhvr>
                                      <p:tavLst>
                                        <p:tav tm="0">
                                          <p:val>
                                            <p:strVal val="90"/>
                                          </p:val>
                                        </p:tav>
                                        <p:tav tm="100000">
                                          <p:val>
                                            <p:strVal val="0"/>
                                          </p:val>
                                        </p:tav>
                                      </p:tavLst>
                                    </p:anim>
                                    <p:animEffect filter="fade" transition="in">
                                      <p:cBhvr additive="repl">
                                        <p:cTn id="137" dur="1000"/>
                                        <p:tgtEl>
                                          <p:spTgt spid="219"/>
                                        </p:tgtEl>
                                      </p:cBhvr>
                                    </p:animEffect>
                                  </p:childTnLst>
                                </p:cTn>
                              </p:par>
                              <p:par>
                                <p:cTn id="138" nodeType="withEffect" fill="hold" presetClass="mediacall">
                                  <p:stCondLst>
                                    <p:cond delay="0"/>
                                  </p:stCondLst>
                                  <p:childTnLst/>
                                </p:cTn>
                              </p:par>
                            </p:childTnLst>
                          </p:cTn>
                        </p:par>
                      </p:childTnLst>
                    </p:cTn>
                  </p:par>
                  <p:par>
                    <p:cTn id="139" fill="hold">
                      <p:stCondLst>
                        <p:cond delay="indefinite"/>
                      </p:stCondLst>
                      <p:childTnLst>
                        <p:par>
                          <p:cTn id="140" fill="hold">
                            <p:stCondLst>
                              <p:cond delay="0"/>
                            </p:stCondLst>
                            <p:childTnLst>
                              <p:par>
                                <p:cTn id="141" nodeType="clickEffect" fill="hold" presetClass="entr" presetID="53" presetSubtype="16">
                                  <p:stCondLst>
                                    <p:cond delay="0"/>
                                  </p:stCondLst>
                                  <p:childTnLst>
                                    <p:set>
                                      <p:cBhvr>
                                        <p:cTn id="142" dur="1" fill="hold">
                                          <p:stCondLst>
                                            <p:cond delay="0"/>
                                          </p:stCondLst>
                                        </p:cTn>
                                        <p:tgtEl>
                                          <p:spTgt spid="222"/>
                                        </p:tgtEl>
                                        <p:attrNameLst>
                                          <p:attrName>style.visibility</p:attrName>
                                        </p:attrNameLst>
                                      </p:cBhvr>
                                      <p:to>
                                        <p:strVal val="visible"/>
                                      </p:to>
                                    </p:set>
                                    <p:anim calcmode="lin" valueType="num">
                                      <p:cBhvr additive="repl">
                                        <p:cTn id="143" dur="500" fill="hold"/>
                                        <p:tgtEl>
                                          <p:spTgt spid="222"/>
                                        </p:tgtEl>
                                        <p:attrNameLst>
                                          <p:attrName/>
                                        </p:attrNameLst>
                                      </p:cBhvr>
                                      <p:tavLst>
                                        <p:tav tm="0">
                                          <p:val/>
                                        </p:tav>
                                        <p:tav tm="100000">
                                          <p:val>
                                            <p:strVal val="#ppt_w"/>
                                          </p:val>
                                        </p:tav>
                                      </p:tavLst>
                                    </p:anim>
                                    <p:anim calcmode="lin" valueType="num">
                                      <p:cBhvr additive="repl">
                                        <p:cTn id="144" dur="500" fill="hold"/>
                                        <p:tgtEl>
                                          <p:spTgt spid="222"/>
                                        </p:tgtEl>
                                        <p:attrNameLst>
                                          <p:attrName/>
                                        </p:attrNameLst>
                                      </p:cBhvr>
                                      <p:tavLst>
                                        <p:tav tm="0">
                                          <p:val/>
                                        </p:tav>
                                        <p:tav tm="100000">
                                          <p:val>
                                            <p:strVal val="#ppt_h"/>
                                          </p:val>
                                        </p:tav>
                                      </p:tavLst>
                                    </p:anim>
                                    <p:animEffect filter="fade" transition="in">
                                      <p:cBhvr additive="repl">
                                        <p:cTn id="145" dur="500"/>
                                        <p:tgtEl>
                                          <p:spTgt spid="222"/>
                                        </p:tgtEl>
                                      </p:cBhvr>
                                    </p:animEffect>
                                  </p:childTnLst>
                                </p:cTn>
                              </p:par>
                            </p:childTnLst>
                          </p:cTn>
                        </p:par>
                        <p:par>
                          <p:cTn id="146" fill="hold">
                            <p:stCondLst>
                              <p:cond delay="500"/>
                            </p:stCondLst>
                            <p:childTnLst>
                              <p:par>
                                <p:cTn id="147" nodeType="afterEffect" fill="hold" presetClass="entr" presetID="42">
                                  <p:stCondLst>
                                    <p:cond delay="0"/>
                                  </p:stCondLst>
                                  <p:childTnLst>
                                    <p:set>
                                      <p:cBhvr>
                                        <p:cTn id="148" dur="1" fill="hold">
                                          <p:stCondLst>
                                            <p:cond delay="0"/>
                                          </p:stCondLst>
                                        </p:cTn>
                                        <p:tgtEl>
                                          <p:spTgt spid="223"/>
                                        </p:tgtEl>
                                        <p:attrNameLst>
                                          <p:attrName>style.visibility</p:attrName>
                                        </p:attrNameLst>
                                      </p:cBhvr>
                                      <p:to>
                                        <p:strVal val="visible"/>
                                      </p:to>
                                    </p:set>
                                    <p:animEffect filter="fade" transition="in">
                                      <p:cBhvr additive="repl">
                                        <p:cTn id="149" dur="1000"/>
                                        <p:tgtEl>
                                          <p:spTgt spid="223"/>
                                        </p:tgtEl>
                                      </p:cBhvr>
                                    </p:animEffect>
                                    <p:anim calcmode="lin" valueType="num">
                                      <p:cBhvr additive="repl">
                                        <p:cTn id="150" dur="1000" fill="hold"/>
                                        <p:tgtEl>
                                          <p:spTgt spid="223"/>
                                        </p:tgtEl>
                                        <p:attrNameLst>
                                          <p:attrName>ppt_x</p:attrName>
                                        </p:attrNameLst>
                                      </p:cBhvr>
                                      <p:tavLst>
                                        <p:tav tm="0">
                                          <p:val>
                                            <p:strVal val="#ppt_x"/>
                                          </p:val>
                                        </p:tav>
                                        <p:tav tm="100000">
                                          <p:val>
                                            <p:strVal val="#ppt_x"/>
                                          </p:val>
                                        </p:tav>
                                      </p:tavLst>
                                    </p:anim>
                                    <p:anim calcmode="lin" valueType="num">
                                      <p:cBhvr additive="repl">
                                        <p:cTn id="151" dur="1000" fill="hold"/>
                                        <p:tgtEl>
                                          <p:spTgt spid="223"/>
                                        </p:tgtEl>
                                        <p:attrNameLst>
                                          <p:attrName>ppt_y</p:attrName>
                                        </p:attrNameLst>
                                      </p:cBhvr>
                                      <p:tavLst>
                                        <p:tav tm="0">
                                          <p:val>
                                            <p:strVal val="#ppt_y+.1"/>
                                          </p:val>
                                        </p:tav>
                                        <p:tav tm="100000">
                                          <p:val>
                                            <p:strVal val="#ppt_y"/>
                                          </p:val>
                                        </p:tav>
                                      </p:tavLst>
                                    </p:anim>
                                  </p:childTnLst>
                                </p:cTn>
                              </p:par>
                              <p:par>
                                <p:cTn id="152" nodeType="withEffect" fill="hold" presetClass="mediacall">
                                  <p:stCondLst>
                                    <p:cond delay="0"/>
                                  </p:stCondLs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4043</TotalTime>
  <Application>LibreOffice/5.2.0.4$Windows_x86 LibreOffice_project/066b007f5ebcc236395c7d282ba488bca6720265</Application>
  <Words>598</Words>
  <Paragraphs>50</Paragraphs>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2018-10-14T04:04:35Z</dcterms:created>
  <dc:creator>Virginia Myrfield</dc:creator>
  <dc:description/>
  <dc:language>en-US</dc:language>
  <cp:lastModifiedBy/>
  <dcterms:modified xsi:type="dcterms:W3CDTF">2022-06-14T21:16:47Z</dcterms:modified>
  <cp:revision>46</cp:revision>
  <dc:subject/>
  <dc:title>PowerPoint Presentation</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16.0000</vt:lpwstr>
  </property>
  <property fmtid="{D5CDD505-2E9C-101B-9397-08002B2CF9AE}" pid="3" name="ContentTypeId">
    <vt:lpwstr>0x010100695BD72428943F4FB14CE299EF4522A9</vt:lpwstr>
  </property>
  <property fmtid="{D5CDD505-2E9C-101B-9397-08002B2CF9AE}" pid="4" name="HiddenSlides">
    <vt:i4>0</vt:i4>
  </property>
  <property fmtid="{D5CDD505-2E9C-101B-9397-08002B2CF9AE}" pid="5" name="HyperlinksChanged">
    <vt:bool>0</vt:bool>
  </property>
  <property fmtid="{D5CDD505-2E9C-101B-9397-08002B2CF9AE}" pid="6" name="LinksUpToDate">
    <vt:bool>0</vt:bool>
  </property>
  <property fmtid="{D5CDD505-2E9C-101B-9397-08002B2CF9AE}" pid="7" name="MMClips">
    <vt:i4>23</vt:i4>
  </property>
  <property fmtid="{D5CDD505-2E9C-101B-9397-08002B2CF9AE}" pid="8" name="Notes">
    <vt:i4>3</vt:i4>
  </property>
  <property fmtid="{D5CDD505-2E9C-101B-9397-08002B2CF9AE}" pid="9" name="PresentationFormat">
    <vt:lpwstr>Widescreen</vt:lpwstr>
  </property>
  <property fmtid="{D5CDD505-2E9C-101B-9397-08002B2CF9AE}" pid="10" name="ScaleCrop">
    <vt:bool>0</vt:bool>
  </property>
  <property fmtid="{D5CDD505-2E9C-101B-9397-08002B2CF9AE}" pid="11" name="ShareDoc">
    <vt:bool>0</vt:bool>
  </property>
  <property fmtid="{D5CDD505-2E9C-101B-9397-08002B2CF9AE}" pid="12" name="Slides">
    <vt:i4>15</vt:i4>
  </property>
</Properties>
</file>